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ata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3A58EB-0FCC-43CF-B00F-2FE56AAB0DF7}" type="doc">
      <dgm:prSet loTypeId="urn:microsoft.com/office/officeart/2005/8/layout/vList2" loCatId="list" qsTypeId="urn:microsoft.com/office/officeart/2005/8/quickstyle/3d2" qsCatId="3D" csTypeId="urn:microsoft.com/office/officeart/2005/8/colors/accent2_4" csCatId="accent2" phldr="1"/>
      <dgm:spPr/>
      <dgm:t>
        <a:bodyPr/>
        <a:lstStyle/>
        <a:p>
          <a:endParaRPr lang="nl-NL"/>
        </a:p>
      </dgm:t>
    </dgm:pt>
    <dgm:pt modelId="{EDD74120-46E3-4BA8-A2CD-F94DF4A626C8}">
      <dgm:prSet/>
      <dgm:spPr/>
      <dgm:t>
        <a:bodyPr/>
        <a:lstStyle/>
        <a:p>
          <a:pPr algn="ctr" rtl="0"/>
          <a:r>
            <a:rPr lang="nl-NL" dirty="0" smtClean="0"/>
            <a:t>Thema 6 De cel</a:t>
          </a:r>
          <a:endParaRPr lang="nl-NL" dirty="0"/>
        </a:p>
      </dgm:t>
    </dgm:pt>
    <dgm:pt modelId="{0715385B-E9E4-4409-BB96-5DD8E8362BA9}" type="parTrans" cxnId="{E559B85A-CD1E-4297-BAB3-C65E3702A016}">
      <dgm:prSet/>
      <dgm:spPr/>
      <dgm:t>
        <a:bodyPr/>
        <a:lstStyle/>
        <a:p>
          <a:endParaRPr lang="nl-NL"/>
        </a:p>
      </dgm:t>
    </dgm:pt>
    <dgm:pt modelId="{A2FF61E5-8BBD-434F-A766-A4A64FE3FDE9}" type="sibTrans" cxnId="{E559B85A-CD1E-4297-BAB3-C65E3702A016}">
      <dgm:prSet/>
      <dgm:spPr/>
      <dgm:t>
        <a:bodyPr/>
        <a:lstStyle/>
        <a:p>
          <a:endParaRPr lang="nl-NL"/>
        </a:p>
      </dgm:t>
    </dgm:pt>
    <dgm:pt modelId="{28D0395C-41B4-4FF9-A5A9-87D4EF6B4CB9}" type="pres">
      <dgm:prSet presAssocID="{403A58EB-0FCC-43CF-B00F-2FE56AAB0D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35511224-C8F9-41AF-B42E-17BFD95E055A}" type="pres">
      <dgm:prSet presAssocID="{EDD74120-46E3-4BA8-A2CD-F94DF4A626C8}" presName="parentText" presStyleLbl="node1" presStyleIdx="0" presStyleCnt="1" custScaleX="100000" custScaleY="10163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E559B85A-CD1E-4297-BAB3-C65E3702A016}" srcId="{403A58EB-0FCC-43CF-B00F-2FE56AAB0DF7}" destId="{EDD74120-46E3-4BA8-A2CD-F94DF4A626C8}" srcOrd="0" destOrd="0" parTransId="{0715385B-E9E4-4409-BB96-5DD8E8362BA9}" sibTransId="{A2FF61E5-8BBD-434F-A766-A4A64FE3FDE9}"/>
    <dgm:cxn modelId="{40F42272-0CB4-435E-8888-061349C35910}" type="presOf" srcId="{EDD74120-46E3-4BA8-A2CD-F94DF4A626C8}" destId="{35511224-C8F9-41AF-B42E-17BFD95E055A}" srcOrd="0" destOrd="0" presId="urn:microsoft.com/office/officeart/2005/8/layout/vList2"/>
    <dgm:cxn modelId="{ECAB3730-C2F1-497A-9EAE-2E6B9782D5CD}" type="presOf" srcId="{403A58EB-0FCC-43CF-B00F-2FE56AAB0DF7}" destId="{28D0395C-41B4-4FF9-A5A9-87D4EF6B4CB9}" srcOrd="0" destOrd="0" presId="urn:microsoft.com/office/officeart/2005/8/layout/vList2"/>
    <dgm:cxn modelId="{7246E8E4-14EE-454F-8C1D-E0F0296D4A7E}" type="presParOf" srcId="{28D0395C-41B4-4FF9-A5A9-87D4EF6B4CB9}" destId="{35511224-C8F9-41AF-B42E-17BFD95E055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568852E-FCDF-459D-A0DD-D80C25CD2B61}" type="doc">
      <dgm:prSet loTypeId="urn:microsoft.com/office/officeart/2005/8/layout/pList2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nl-NL"/>
        </a:p>
      </dgm:t>
    </dgm:pt>
    <dgm:pt modelId="{DDBAF61A-3A8E-4B14-A551-6F14CC6533AD}">
      <dgm:prSet custT="1"/>
      <dgm:spPr/>
      <dgm:t>
        <a:bodyPr/>
        <a:lstStyle/>
        <a:p>
          <a:pPr rtl="0"/>
          <a:r>
            <a:rPr lang="nl-NL" sz="2400" dirty="0" smtClean="0"/>
            <a:t>SEM </a:t>
          </a:r>
          <a:r>
            <a:rPr lang="nl-NL" sz="2400" dirty="0" smtClean="0">
              <a:sym typeface="Wingdings" panose="05000000000000000000" pitchFamily="2" charset="2"/>
            </a:rPr>
            <a:t></a:t>
          </a:r>
          <a:r>
            <a:rPr lang="nl-NL" sz="2400" dirty="0" smtClean="0"/>
            <a:t> scanning </a:t>
          </a:r>
          <a:r>
            <a:rPr lang="nl-NL" sz="2400" dirty="0" err="1" smtClean="0"/>
            <a:t>elektronen-microscoop</a:t>
          </a:r>
          <a:r>
            <a:rPr lang="nl-NL" sz="2400" dirty="0" smtClean="0"/>
            <a:t>, geeft meer 3D beeld (door bestuiven van oppervlak preparaat met </a:t>
          </a:r>
          <a:r>
            <a:rPr lang="nl-NL" sz="2400" dirty="0" err="1" smtClean="0"/>
            <a:t>metaal-ionen</a:t>
          </a:r>
          <a:endParaRPr lang="nl-NL" sz="2400" dirty="0"/>
        </a:p>
      </dgm:t>
    </dgm:pt>
    <dgm:pt modelId="{C6BE2CD3-C57C-490A-920A-1E019217D2A0}" type="parTrans" cxnId="{023FBEBE-AF9E-4126-AF0B-1859DCD8B10E}">
      <dgm:prSet/>
      <dgm:spPr/>
      <dgm:t>
        <a:bodyPr/>
        <a:lstStyle/>
        <a:p>
          <a:endParaRPr lang="nl-NL"/>
        </a:p>
      </dgm:t>
    </dgm:pt>
    <dgm:pt modelId="{542BE7AB-9AF5-49C2-BCCA-E890B91F9D3A}" type="sibTrans" cxnId="{023FBEBE-AF9E-4126-AF0B-1859DCD8B10E}">
      <dgm:prSet/>
      <dgm:spPr/>
      <dgm:t>
        <a:bodyPr/>
        <a:lstStyle/>
        <a:p>
          <a:endParaRPr lang="nl-NL"/>
        </a:p>
      </dgm:t>
    </dgm:pt>
    <dgm:pt modelId="{80531B20-73AC-46E2-8C13-F2AB97223CB1}">
      <dgm:prSet custT="1"/>
      <dgm:spPr/>
      <dgm:t>
        <a:bodyPr/>
        <a:lstStyle/>
        <a:p>
          <a:pPr rtl="0"/>
          <a:r>
            <a:rPr lang="nl-NL" sz="2400" dirty="0" smtClean="0"/>
            <a:t>TEM </a:t>
          </a:r>
          <a:r>
            <a:rPr lang="nl-NL" sz="2400" dirty="0" smtClean="0">
              <a:sym typeface="Wingdings" panose="05000000000000000000" pitchFamily="2" charset="2"/>
            </a:rPr>
            <a:t></a:t>
          </a:r>
          <a:r>
            <a:rPr lang="nl-NL" sz="2400" dirty="0" smtClean="0"/>
            <a:t> transmissie </a:t>
          </a:r>
          <a:r>
            <a:rPr lang="nl-NL" sz="2400" dirty="0" err="1" smtClean="0"/>
            <a:t>elektronen-microscoop</a:t>
          </a:r>
          <a:r>
            <a:rPr lang="nl-NL" sz="2400" dirty="0" smtClean="0"/>
            <a:t>, geeft beeld als doorsnede net als lichtmicroscoop</a:t>
          </a:r>
          <a:endParaRPr lang="nl-NL" sz="2400" dirty="0"/>
        </a:p>
      </dgm:t>
    </dgm:pt>
    <dgm:pt modelId="{C97C45A6-26E5-4C5B-81E0-88F403E24A65}" type="parTrans" cxnId="{577F310E-ADE2-4A9E-8C51-6949C3ABA5A2}">
      <dgm:prSet/>
      <dgm:spPr/>
      <dgm:t>
        <a:bodyPr/>
        <a:lstStyle/>
        <a:p>
          <a:endParaRPr lang="nl-NL"/>
        </a:p>
      </dgm:t>
    </dgm:pt>
    <dgm:pt modelId="{6FFE0EBA-F88A-41B1-970A-B6AD8A157AA6}" type="sibTrans" cxnId="{577F310E-ADE2-4A9E-8C51-6949C3ABA5A2}">
      <dgm:prSet/>
      <dgm:spPr/>
      <dgm:t>
        <a:bodyPr/>
        <a:lstStyle/>
        <a:p>
          <a:endParaRPr lang="nl-NL"/>
        </a:p>
      </dgm:t>
    </dgm:pt>
    <dgm:pt modelId="{A78701AC-427C-4A95-8878-B2D11060DA3A}" type="pres">
      <dgm:prSet presAssocID="{D568852E-FCDF-459D-A0DD-D80C25CD2B6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CC09AA60-D178-4D73-ACF8-5C0071141F10}" type="pres">
      <dgm:prSet presAssocID="{D568852E-FCDF-459D-A0DD-D80C25CD2B61}" presName="bkgdShp" presStyleLbl="alignAccFollowNode1" presStyleIdx="0" presStyleCnt="1"/>
      <dgm:spPr/>
    </dgm:pt>
    <dgm:pt modelId="{EBE7C193-8D20-43ED-B65A-811F76228C16}" type="pres">
      <dgm:prSet presAssocID="{D568852E-FCDF-459D-A0DD-D80C25CD2B61}" presName="linComp" presStyleCnt="0"/>
      <dgm:spPr/>
    </dgm:pt>
    <dgm:pt modelId="{A10043EE-F92B-4D0A-A3AE-85DCA4DC117E}" type="pres">
      <dgm:prSet presAssocID="{DDBAF61A-3A8E-4B14-A551-6F14CC6533AD}" presName="compNode" presStyleCnt="0"/>
      <dgm:spPr/>
    </dgm:pt>
    <dgm:pt modelId="{67300284-5BF9-40B6-A6F4-ECC0AFCB2FEB}" type="pres">
      <dgm:prSet presAssocID="{DDBAF61A-3A8E-4B14-A551-6F14CC6533AD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F33C76F-2E8C-4DBC-96F1-936438F15554}" type="pres">
      <dgm:prSet presAssocID="{DDBAF61A-3A8E-4B14-A551-6F14CC6533AD}" presName="invisiNode" presStyleLbl="node1" presStyleIdx="0" presStyleCnt="2"/>
      <dgm:spPr/>
    </dgm:pt>
    <dgm:pt modelId="{919097A3-9968-4FA9-90F9-56B6359F765F}" type="pres">
      <dgm:prSet presAssocID="{DDBAF61A-3A8E-4B14-A551-6F14CC6533AD}" presName="imagNode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8E91EA4-F2B1-4634-8CF7-A31DEC7C0C0A}" type="pres">
      <dgm:prSet presAssocID="{542BE7AB-9AF5-49C2-BCCA-E890B91F9D3A}" presName="sibTrans" presStyleLbl="sibTrans2D1" presStyleIdx="0" presStyleCnt="0"/>
      <dgm:spPr/>
      <dgm:t>
        <a:bodyPr/>
        <a:lstStyle/>
        <a:p>
          <a:endParaRPr lang="nl-NL"/>
        </a:p>
      </dgm:t>
    </dgm:pt>
    <dgm:pt modelId="{1B4E265D-93AD-4BBA-8B5F-552259D4C28D}" type="pres">
      <dgm:prSet presAssocID="{80531B20-73AC-46E2-8C13-F2AB97223CB1}" presName="compNode" presStyleCnt="0"/>
      <dgm:spPr/>
    </dgm:pt>
    <dgm:pt modelId="{72E5731D-8CE9-4A4B-AAD7-D08248E76D14}" type="pres">
      <dgm:prSet presAssocID="{80531B20-73AC-46E2-8C13-F2AB97223CB1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17C73E1-3A20-4E76-A0FA-1EFFFD74EA80}" type="pres">
      <dgm:prSet presAssocID="{80531B20-73AC-46E2-8C13-F2AB97223CB1}" presName="invisiNode" presStyleLbl="node1" presStyleIdx="1" presStyleCnt="2"/>
      <dgm:spPr/>
    </dgm:pt>
    <dgm:pt modelId="{F054B1CC-E0C5-4E16-A7BB-F05D3A16A341}" type="pres">
      <dgm:prSet presAssocID="{80531B20-73AC-46E2-8C13-F2AB97223CB1}" presName="imagNode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4DBD5075-6081-474B-B736-6F9028D30474}" type="presOf" srcId="{80531B20-73AC-46E2-8C13-F2AB97223CB1}" destId="{72E5731D-8CE9-4A4B-AAD7-D08248E76D14}" srcOrd="0" destOrd="0" presId="urn:microsoft.com/office/officeart/2005/8/layout/pList2"/>
    <dgm:cxn modelId="{7F6F9D06-7332-48E1-BAF9-3854CB5E095E}" type="presOf" srcId="{DDBAF61A-3A8E-4B14-A551-6F14CC6533AD}" destId="{67300284-5BF9-40B6-A6F4-ECC0AFCB2FEB}" srcOrd="0" destOrd="0" presId="urn:microsoft.com/office/officeart/2005/8/layout/pList2"/>
    <dgm:cxn modelId="{70447F0D-5C60-483E-A35A-D919A122F328}" type="presOf" srcId="{542BE7AB-9AF5-49C2-BCCA-E890B91F9D3A}" destId="{A8E91EA4-F2B1-4634-8CF7-A31DEC7C0C0A}" srcOrd="0" destOrd="0" presId="urn:microsoft.com/office/officeart/2005/8/layout/pList2"/>
    <dgm:cxn modelId="{023FBEBE-AF9E-4126-AF0B-1859DCD8B10E}" srcId="{D568852E-FCDF-459D-A0DD-D80C25CD2B61}" destId="{DDBAF61A-3A8E-4B14-A551-6F14CC6533AD}" srcOrd="0" destOrd="0" parTransId="{C6BE2CD3-C57C-490A-920A-1E019217D2A0}" sibTransId="{542BE7AB-9AF5-49C2-BCCA-E890B91F9D3A}"/>
    <dgm:cxn modelId="{577F310E-ADE2-4A9E-8C51-6949C3ABA5A2}" srcId="{D568852E-FCDF-459D-A0DD-D80C25CD2B61}" destId="{80531B20-73AC-46E2-8C13-F2AB97223CB1}" srcOrd="1" destOrd="0" parTransId="{C97C45A6-26E5-4C5B-81E0-88F403E24A65}" sibTransId="{6FFE0EBA-F88A-41B1-970A-B6AD8A157AA6}"/>
    <dgm:cxn modelId="{DF6C978E-053A-40F7-941E-2B5C19018F76}" type="presOf" srcId="{D568852E-FCDF-459D-A0DD-D80C25CD2B61}" destId="{A78701AC-427C-4A95-8878-B2D11060DA3A}" srcOrd="0" destOrd="0" presId="urn:microsoft.com/office/officeart/2005/8/layout/pList2"/>
    <dgm:cxn modelId="{7B40956D-8CD5-4298-9A52-FEA5A45AD373}" type="presParOf" srcId="{A78701AC-427C-4A95-8878-B2D11060DA3A}" destId="{CC09AA60-D178-4D73-ACF8-5C0071141F10}" srcOrd="0" destOrd="0" presId="urn:microsoft.com/office/officeart/2005/8/layout/pList2"/>
    <dgm:cxn modelId="{27516B48-2F75-4617-82E2-3D9D3D3BF0D9}" type="presParOf" srcId="{A78701AC-427C-4A95-8878-B2D11060DA3A}" destId="{EBE7C193-8D20-43ED-B65A-811F76228C16}" srcOrd="1" destOrd="0" presId="urn:microsoft.com/office/officeart/2005/8/layout/pList2"/>
    <dgm:cxn modelId="{78750F5C-ACD2-45CF-81D6-A98F7E804C5B}" type="presParOf" srcId="{EBE7C193-8D20-43ED-B65A-811F76228C16}" destId="{A10043EE-F92B-4D0A-A3AE-85DCA4DC117E}" srcOrd="0" destOrd="0" presId="urn:microsoft.com/office/officeart/2005/8/layout/pList2"/>
    <dgm:cxn modelId="{C100D91D-BF87-48CA-92DC-DDA0AD7C2B4C}" type="presParOf" srcId="{A10043EE-F92B-4D0A-A3AE-85DCA4DC117E}" destId="{67300284-5BF9-40B6-A6F4-ECC0AFCB2FEB}" srcOrd="0" destOrd="0" presId="urn:microsoft.com/office/officeart/2005/8/layout/pList2"/>
    <dgm:cxn modelId="{3DAC959B-A38F-428B-8816-5EAA2D656FA5}" type="presParOf" srcId="{A10043EE-F92B-4D0A-A3AE-85DCA4DC117E}" destId="{9F33C76F-2E8C-4DBC-96F1-936438F15554}" srcOrd="1" destOrd="0" presId="urn:microsoft.com/office/officeart/2005/8/layout/pList2"/>
    <dgm:cxn modelId="{D62F0D06-3C75-47F6-BCC9-E622DBDE697B}" type="presParOf" srcId="{A10043EE-F92B-4D0A-A3AE-85DCA4DC117E}" destId="{919097A3-9968-4FA9-90F9-56B6359F765F}" srcOrd="2" destOrd="0" presId="urn:microsoft.com/office/officeart/2005/8/layout/pList2"/>
    <dgm:cxn modelId="{24E00B9A-EDE9-46B2-A202-FD4D235B6477}" type="presParOf" srcId="{EBE7C193-8D20-43ED-B65A-811F76228C16}" destId="{A8E91EA4-F2B1-4634-8CF7-A31DEC7C0C0A}" srcOrd="1" destOrd="0" presId="urn:microsoft.com/office/officeart/2005/8/layout/pList2"/>
    <dgm:cxn modelId="{44C2DC05-CC36-419B-AC9A-70524E0DA884}" type="presParOf" srcId="{EBE7C193-8D20-43ED-B65A-811F76228C16}" destId="{1B4E265D-93AD-4BBA-8B5F-552259D4C28D}" srcOrd="2" destOrd="0" presId="urn:microsoft.com/office/officeart/2005/8/layout/pList2"/>
    <dgm:cxn modelId="{C111CB6A-A68D-4F82-A431-84E15E664789}" type="presParOf" srcId="{1B4E265D-93AD-4BBA-8B5F-552259D4C28D}" destId="{72E5731D-8CE9-4A4B-AAD7-D08248E76D14}" srcOrd="0" destOrd="0" presId="urn:microsoft.com/office/officeart/2005/8/layout/pList2"/>
    <dgm:cxn modelId="{BB2FC233-B3B2-47AF-B50E-EFB605034D4B}" type="presParOf" srcId="{1B4E265D-93AD-4BBA-8B5F-552259D4C28D}" destId="{517C73E1-3A20-4E76-A0FA-1EFFFD74EA80}" srcOrd="1" destOrd="0" presId="urn:microsoft.com/office/officeart/2005/8/layout/pList2"/>
    <dgm:cxn modelId="{A57A2741-2E95-4367-AD5E-431CDE952848}" type="presParOf" srcId="{1B4E265D-93AD-4BBA-8B5F-552259D4C28D}" destId="{F054B1CC-E0C5-4E16-A7BB-F05D3A16A341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3BDB89D-EA19-4D04-A918-182EC365DF52}" type="doc">
      <dgm:prSet loTypeId="urn:microsoft.com/office/officeart/2005/8/layout/vList2" loCatId="list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nl-NL"/>
        </a:p>
      </dgm:t>
    </dgm:pt>
    <dgm:pt modelId="{D7920BAC-0D74-423C-A345-85CAEE700935}">
      <dgm:prSet/>
      <dgm:spPr/>
      <dgm:t>
        <a:bodyPr/>
        <a:lstStyle/>
        <a:p>
          <a:pPr algn="ctr" rtl="0"/>
          <a:r>
            <a:rPr lang="nl-NL" dirty="0" smtClean="0"/>
            <a:t>Vergroting: meer dan 100.000x</a:t>
          </a:r>
          <a:endParaRPr lang="nl-NL" dirty="0"/>
        </a:p>
      </dgm:t>
    </dgm:pt>
    <dgm:pt modelId="{3D3BF56B-F9EC-4DE2-91EF-F457B1B448FE}" type="parTrans" cxnId="{369F6191-A77E-40E3-94B2-984DDDA24FA4}">
      <dgm:prSet/>
      <dgm:spPr/>
      <dgm:t>
        <a:bodyPr/>
        <a:lstStyle/>
        <a:p>
          <a:endParaRPr lang="nl-NL"/>
        </a:p>
      </dgm:t>
    </dgm:pt>
    <dgm:pt modelId="{61047F3B-304F-4A8F-B24F-31EC7C1C32F4}" type="sibTrans" cxnId="{369F6191-A77E-40E3-94B2-984DDDA24FA4}">
      <dgm:prSet/>
      <dgm:spPr/>
      <dgm:t>
        <a:bodyPr/>
        <a:lstStyle/>
        <a:p>
          <a:endParaRPr lang="nl-NL"/>
        </a:p>
      </dgm:t>
    </dgm:pt>
    <dgm:pt modelId="{9FCB6DFC-0786-41F5-9631-A449DEBEC5DA}" type="pres">
      <dgm:prSet presAssocID="{33BDB89D-EA19-4D04-A918-182EC365DF5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3B173B2B-E72D-4B9B-A131-A167685B521E}" type="pres">
      <dgm:prSet presAssocID="{D7920BAC-0D74-423C-A345-85CAEE700935}" presName="parentText" presStyleLbl="node1" presStyleIdx="0" presStyleCnt="1" custScaleY="104449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369F6191-A77E-40E3-94B2-984DDDA24FA4}" srcId="{33BDB89D-EA19-4D04-A918-182EC365DF52}" destId="{D7920BAC-0D74-423C-A345-85CAEE700935}" srcOrd="0" destOrd="0" parTransId="{3D3BF56B-F9EC-4DE2-91EF-F457B1B448FE}" sibTransId="{61047F3B-304F-4A8F-B24F-31EC7C1C32F4}"/>
    <dgm:cxn modelId="{43692A7E-8A71-4396-AD2C-C5681C1E444B}" type="presOf" srcId="{D7920BAC-0D74-423C-A345-85CAEE700935}" destId="{3B173B2B-E72D-4B9B-A131-A167685B521E}" srcOrd="0" destOrd="0" presId="urn:microsoft.com/office/officeart/2005/8/layout/vList2"/>
    <dgm:cxn modelId="{0A08A88D-FD08-440E-BD9E-4F4664021B78}" type="presOf" srcId="{33BDB89D-EA19-4D04-A918-182EC365DF52}" destId="{9FCB6DFC-0786-41F5-9631-A449DEBEC5DA}" srcOrd="0" destOrd="0" presId="urn:microsoft.com/office/officeart/2005/8/layout/vList2"/>
    <dgm:cxn modelId="{3F1DAF80-AD36-467F-8E3B-C1C98026B993}" type="presParOf" srcId="{9FCB6DFC-0786-41F5-9631-A449DEBEC5DA}" destId="{3B173B2B-E72D-4B9B-A131-A167685B521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93FF4E1-3677-4991-8ECB-602A02F57E91}" type="doc">
      <dgm:prSet loTypeId="urn:microsoft.com/office/officeart/2005/8/layout/vList2" loCatId="list" qsTypeId="urn:microsoft.com/office/officeart/2005/8/quickstyle/3d3" qsCatId="3D" csTypeId="urn:microsoft.com/office/officeart/2005/8/colors/accent2_4" csCatId="accent2"/>
      <dgm:spPr/>
      <dgm:t>
        <a:bodyPr/>
        <a:lstStyle/>
        <a:p>
          <a:endParaRPr lang="nl-NL"/>
        </a:p>
      </dgm:t>
    </dgm:pt>
    <dgm:pt modelId="{A26071AE-EB4C-4D35-8A6F-3632F148E898}">
      <dgm:prSet/>
      <dgm:spPr/>
      <dgm:t>
        <a:bodyPr/>
        <a:lstStyle/>
        <a:p>
          <a:pPr algn="ctr" rtl="0"/>
          <a:r>
            <a:rPr lang="nl-NL" smtClean="0"/>
            <a:t>Weefselreparatie: stamcellen</a:t>
          </a:r>
          <a:endParaRPr lang="nl-NL"/>
        </a:p>
      </dgm:t>
    </dgm:pt>
    <dgm:pt modelId="{472063E4-0374-4CA7-8FEC-B59665FD3B3D}" type="parTrans" cxnId="{73B5FEDD-2A45-4FF7-8055-EBC77905F915}">
      <dgm:prSet/>
      <dgm:spPr/>
      <dgm:t>
        <a:bodyPr/>
        <a:lstStyle/>
        <a:p>
          <a:endParaRPr lang="nl-NL"/>
        </a:p>
      </dgm:t>
    </dgm:pt>
    <dgm:pt modelId="{EFB1D4C4-7221-4C76-8FCB-836966427DB1}" type="sibTrans" cxnId="{73B5FEDD-2A45-4FF7-8055-EBC77905F915}">
      <dgm:prSet/>
      <dgm:spPr/>
      <dgm:t>
        <a:bodyPr/>
        <a:lstStyle/>
        <a:p>
          <a:endParaRPr lang="nl-NL"/>
        </a:p>
      </dgm:t>
    </dgm:pt>
    <dgm:pt modelId="{C8100442-BEAC-4107-8CF1-4D2C8E6DD461}" type="pres">
      <dgm:prSet presAssocID="{393FF4E1-3677-4991-8ECB-602A02F57E9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6C969C39-F282-4CCA-BAC5-928E96F69A0F}" type="pres">
      <dgm:prSet presAssocID="{A26071AE-EB4C-4D35-8A6F-3632F148E89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8670F117-D7B0-4BA9-AEAE-B50A0C320A4E}" type="presOf" srcId="{393FF4E1-3677-4991-8ECB-602A02F57E91}" destId="{C8100442-BEAC-4107-8CF1-4D2C8E6DD461}" srcOrd="0" destOrd="0" presId="urn:microsoft.com/office/officeart/2005/8/layout/vList2"/>
    <dgm:cxn modelId="{73B5FEDD-2A45-4FF7-8055-EBC77905F915}" srcId="{393FF4E1-3677-4991-8ECB-602A02F57E91}" destId="{A26071AE-EB4C-4D35-8A6F-3632F148E898}" srcOrd="0" destOrd="0" parTransId="{472063E4-0374-4CA7-8FEC-B59665FD3B3D}" sibTransId="{EFB1D4C4-7221-4C76-8FCB-836966427DB1}"/>
    <dgm:cxn modelId="{F291F840-901F-4979-B85B-637D6453342F}" type="presOf" srcId="{A26071AE-EB4C-4D35-8A6F-3632F148E898}" destId="{6C969C39-F282-4CCA-BAC5-928E96F69A0F}" srcOrd="0" destOrd="0" presId="urn:microsoft.com/office/officeart/2005/8/layout/vList2"/>
    <dgm:cxn modelId="{C7A800B8-E9A1-4AE4-BD2C-7B405602DA06}" type="presParOf" srcId="{C8100442-BEAC-4107-8CF1-4D2C8E6DD461}" destId="{6C969C39-F282-4CCA-BAC5-928E96F69A0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B4FCE3B-D09A-44B1-977E-D1E1526B53DB}" type="doc">
      <dgm:prSet loTypeId="urn:microsoft.com/office/officeart/2005/8/layout/vList2" loCatId="list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nl-NL"/>
        </a:p>
      </dgm:t>
    </dgm:pt>
    <dgm:pt modelId="{87543392-EC44-4B56-A692-C797C2B9B208}">
      <dgm:prSet/>
      <dgm:spPr/>
      <dgm:t>
        <a:bodyPr/>
        <a:lstStyle/>
        <a:p>
          <a:pPr rtl="0"/>
          <a:r>
            <a:rPr lang="nl-NL" smtClean="0"/>
            <a:t>Stamcel: cel die nog niet gedifferentieerd is</a:t>
          </a:r>
          <a:endParaRPr lang="nl-NL"/>
        </a:p>
      </dgm:t>
    </dgm:pt>
    <dgm:pt modelId="{75B14D42-7D39-42C6-9ED0-FEC1CC7DA581}" type="parTrans" cxnId="{F5F9256A-3C07-4125-931F-D53B1479ED32}">
      <dgm:prSet/>
      <dgm:spPr/>
      <dgm:t>
        <a:bodyPr/>
        <a:lstStyle/>
        <a:p>
          <a:endParaRPr lang="nl-NL"/>
        </a:p>
      </dgm:t>
    </dgm:pt>
    <dgm:pt modelId="{60DD8606-10F7-4C55-9375-0204B1602D13}" type="sibTrans" cxnId="{F5F9256A-3C07-4125-931F-D53B1479ED32}">
      <dgm:prSet/>
      <dgm:spPr/>
      <dgm:t>
        <a:bodyPr/>
        <a:lstStyle/>
        <a:p>
          <a:endParaRPr lang="nl-NL"/>
        </a:p>
      </dgm:t>
    </dgm:pt>
    <dgm:pt modelId="{33FD9B34-AD9C-4AFC-A27C-B13F1B41A714}">
      <dgm:prSet/>
      <dgm:spPr/>
      <dgm:t>
        <a:bodyPr/>
        <a:lstStyle/>
        <a:p>
          <a:pPr rtl="0"/>
          <a:r>
            <a:rPr lang="nl-NL" smtClean="0"/>
            <a:t>Differentiatie cel: specifieke vorm en functie</a:t>
          </a:r>
          <a:endParaRPr lang="nl-NL"/>
        </a:p>
      </dgm:t>
    </dgm:pt>
    <dgm:pt modelId="{950EDF4F-004F-4D19-A9EC-BC0F61F9DF05}" type="parTrans" cxnId="{93DC8967-F1BC-49A0-955B-16D5B5AB96D0}">
      <dgm:prSet/>
      <dgm:spPr/>
      <dgm:t>
        <a:bodyPr/>
        <a:lstStyle/>
        <a:p>
          <a:endParaRPr lang="nl-NL"/>
        </a:p>
      </dgm:t>
    </dgm:pt>
    <dgm:pt modelId="{9BB8B954-646B-4A12-B799-1FEB9A780ED1}" type="sibTrans" cxnId="{93DC8967-F1BC-49A0-955B-16D5B5AB96D0}">
      <dgm:prSet/>
      <dgm:spPr/>
      <dgm:t>
        <a:bodyPr/>
        <a:lstStyle/>
        <a:p>
          <a:endParaRPr lang="nl-NL"/>
        </a:p>
      </dgm:t>
    </dgm:pt>
    <dgm:pt modelId="{BEC574D5-B3BA-4038-952F-68EE46E16A8F}">
      <dgm:prSet/>
      <dgm:spPr/>
      <dgm:t>
        <a:bodyPr/>
        <a:lstStyle/>
        <a:p>
          <a:pPr rtl="0"/>
          <a:r>
            <a:rPr lang="nl-NL" dirty="0" smtClean="0"/>
            <a:t>Bevruchte eicel (zygote): omnipotente stamcel</a:t>
          </a:r>
          <a:endParaRPr lang="nl-NL" dirty="0"/>
        </a:p>
      </dgm:t>
    </dgm:pt>
    <dgm:pt modelId="{6874CAFB-83F2-4016-A8F6-0F4418FE80C3}" type="parTrans" cxnId="{671C90FA-43D5-4F65-8960-7419E44110A5}">
      <dgm:prSet/>
      <dgm:spPr/>
      <dgm:t>
        <a:bodyPr/>
        <a:lstStyle/>
        <a:p>
          <a:endParaRPr lang="nl-NL"/>
        </a:p>
      </dgm:t>
    </dgm:pt>
    <dgm:pt modelId="{60427D8B-4B5F-4081-8619-2AEB0E911E59}" type="sibTrans" cxnId="{671C90FA-43D5-4F65-8960-7419E44110A5}">
      <dgm:prSet/>
      <dgm:spPr/>
      <dgm:t>
        <a:bodyPr/>
        <a:lstStyle/>
        <a:p>
          <a:endParaRPr lang="nl-NL"/>
        </a:p>
      </dgm:t>
    </dgm:pt>
    <dgm:pt modelId="{0A6CB6EC-DC84-4348-91B8-3BC77D47458E}">
      <dgm:prSet/>
      <dgm:spPr/>
      <dgm:t>
        <a:bodyPr/>
        <a:lstStyle/>
        <a:p>
          <a:pPr rtl="0"/>
          <a:r>
            <a:rPr lang="nl-NL" dirty="0" smtClean="0"/>
            <a:t>Bloedstamcel: adulte stamcel</a:t>
          </a:r>
          <a:endParaRPr lang="nl-NL" dirty="0"/>
        </a:p>
      </dgm:t>
    </dgm:pt>
    <dgm:pt modelId="{7E67D747-51B1-4CD6-8D37-8B7C6DF4D0B1}" type="parTrans" cxnId="{0F1D49C6-6FF6-4B70-95A7-FC45AA02C6D9}">
      <dgm:prSet/>
      <dgm:spPr/>
      <dgm:t>
        <a:bodyPr/>
        <a:lstStyle/>
        <a:p>
          <a:endParaRPr lang="nl-NL"/>
        </a:p>
      </dgm:t>
    </dgm:pt>
    <dgm:pt modelId="{BAE7532F-2CA3-4F22-B351-E38B99ACED5A}" type="sibTrans" cxnId="{0F1D49C6-6FF6-4B70-95A7-FC45AA02C6D9}">
      <dgm:prSet/>
      <dgm:spPr/>
      <dgm:t>
        <a:bodyPr/>
        <a:lstStyle/>
        <a:p>
          <a:endParaRPr lang="nl-NL"/>
        </a:p>
      </dgm:t>
    </dgm:pt>
    <dgm:pt modelId="{58B9BC2A-F58A-4E5C-A7E7-0DA5110C07F3}">
      <dgm:prSet/>
      <dgm:spPr/>
      <dgm:t>
        <a:bodyPr/>
        <a:lstStyle/>
        <a:p>
          <a:pPr rtl="0"/>
          <a:r>
            <a:rPr lang="nl-NL" dirty="0" smtClean="0"/>
            <a:t>Zygote </a:t>
          </a:r>
          <a:r>
            <a:rPr lang="nl-NL" dirty="0" smtClean="0">
              <a:sym typeface="Wingdings" panose="05000000000000000000" pitchFamily="2" charset="2"/>
            </a:rPr>
            <a:t> 200 verschillende cellen</a:t>
          </a:r>
          <a:endParaRPr lang="nl-NL" dirty="0"/>
        </a:p>
      </dgm:t>
    </dgm:pt>
    <dgm:pt modelId="{4849AE16-C289-44B4-87AF-3B6D67D9D459}" type="parTrans" cxnId="{6DE9C87B-4AB0-401F-912C-8CC17D64D6A0}">
      <dgm:prSet/>
      <dgm:spPr/>
      <dgm:t>
        <a:bodyPr/>
        <a:lstStyle/>
        <a:p>
          <a:endParaRPr lang="nl-NL"/>
        </a:p>
      </dgm:t>
    </dgm:pt>
    <dgm:pt modelId="{D9DE78C8-2B5E-4D6D-96C7-33496F7F14F1}" type="sibTrans" cxnId="{6DE9C87B-4AB0-401F-912C-8CC17D64D6A0}">
      <dgm:prSet/>
      <dgm:spPr/>
      <dgm:t>
        <a:bodyPr/>
        <a:lstStyle/>
        <a:p>
          <a:endParaRPr lang="nl-NL"/>
        </a:p>
      </dgm:t>
    </dgm:pt>
    <dgm:pt modelId="{16BB4785-48F9-4B57-B91E-A98B55EACA98}">
      <dgm:prSet/>
      <dgm:spPr/>
      <dgm:t>
        <a:bodyPr/>
        <a:lstStyle/>
        <a:p>
          <a:pPr rtl="0"/>
          <a:r>
            <a:rPr lang="nl-NL" dirty="0" smtClean="0"/>
            <a:t>Embryonale stamcel </a:t>
          </a:r>
          <a:r>
            <a:rPr lang="nl-NL" dirty="0" smtClean="0">
              <a:sym typeface="Wingdings" panose="05000000000000000000" pitchFamily="2" charset="2"/>
            </a:rPr>
            <a:t> weefsels</a:t>
          </a:r>
          <a:r>
            <a:rPr lang="nl-NL" dirty="0" smtClean="0"/>
            <a:t> </a:t>
          </a:r>
          <a:endParaRPr lang="nl-NL" dirty="0"/>
        </a:p>
      </dgm:t>
    </dgm:pt>
    <dgm:pt modelId="{DF3DD4B1-C51A-40EA-97CF-B1BBB1738AD4}" type="parTrans" cxnId="{D51D4444-1AA2-4255-9559-BCA67933C14C}">
      <dgm:prSet/>
      <dgm:spPr/>
      <dgm:t>
        <a:bodyPr/>
        <a:lstStyle/>
        <a:p>
          <a:endParaRPr lang="nl-NL"/>
        </a:p>
      </dgm:t>
    </dgm:pt>
    <dgm:pt modelId="{8F79A0A9-586C-4E16-85AF-EE9FB9AB24BB}" type="sibTrans" cxnId="{D51D4444-1AA2-4255-9559-BCA67933C14C}">
      <dgm:prSet/>
      <dgm:spPr/>
      <dgm:t>
        <a:bodyPr/>
        <a:lstStyle/>
        <a:p>
          <a:endParaRPr lang="nl-NL"/>
        </a:p>
      </dgm:t>
    </dgm:pt>
    <dgm:pt modelId="{701F126F-9B59-4B92-B077-35CD83C4DB9E}" type="pres">
      <dgm:prSet presAssocID="{7B4FCE3B-D09A-44B1-977E-D1E1526B53D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BA4020E5-ACA3-4E0E-B673-5AF69AE5ED95}" type="pres">
      <dgm:prSet presAssocID="{87543392-EC44-4B56-A692-C797C2B9B208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6B00FA1-AF7A-4D7F-8584-AB31C7B9A997}" type="pres">
      <dgm:prSet presAssocID="{60DD8606-10F7-4C55-9375-0204B1602D13}" presName="spacer" presStyleCnt="0"/>
      <dgm:spPr/>
    </dgm:pt>
    <dgm:pt modelId="{22B1673C-6136-4F25-86C6-0E2EE3B57D54}" type="pres">
      <dgm:prSet presAssocID="{33FD9B34-AD9C-4AFC-A27C-B13F1B41A714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7AF19B4-B604-4016-8F43-D5583C2F79EF}" type="pres">
      <dgm:prSet presAssocID="{9BB8B954-646B-4A12-B799-1FEB9A780ED1}" presName="spacer" presStyleCnt="0"/>
      <dgm:spPr/>
    </dgm:pt>
    <dgm:pt modelId="{8B943C0C-B5F0-4D84-A98D-4FF5111F2AB9}" type="pres">
      <dgm:prSet presAssocID="{BEC574D5-B3BA-4038-952F-68EE46E16A8F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E8E461A-FFE5-4FC3-ACD3-6C131165C54B}" type="pres">
      <dgm:prSet presAssocID="{60427D8B-4B5F-4081-8619-2AEB0E911E59}" presName="spacer" presStyleCnt="0"/>
      <dgm:spPr/>
    </dgm:pt>
    <dgm:pt modelId="{DA95B25A-CC6B-402D-99F0-6ED8F9BC5C5A}" type="pres">
      <dgm:prSet presAssocID="{0A6CB6EC-DC84-4348-91B8-3BC77D47458E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67D2D53-D423-4002-A246-1A58EE608A2B}" type="pres">
      <dgm:prSet presAssocID="{BAE7532F-2CA3-4F22-B351-E38B99ACED5A}" presName="spacer" presStyleCnt="0"/>
      <dgm:spPr/>
    </dgm:pt>
    <dgm:pt modelId="{48FF6CF3-CC15-4653-91E8-0435B0BC7EC0}" type="pres">
      <dgm:prSet presAssocID="{58B9BC2A-F58A-4E5C-A7E7-0DA5110C07F3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7A9AD4E-38EF-4DE9-AD7F-D6957DD7CEDF}" type="pres">
      <dgm:prSet presAssocID="{D9DE78C8-2B5E-4D6D-96C7-33496F7F14F1}" presName="spacer" presStyleCnt="0"/>
      <dgm:spPr/>
    </dgm:pt>
    <dgm:pt modelId="{B249FE2E-9D3A-41F8-89F0-9E4666B125B7}" type="pres">
      <dgm:prSet presAssocID="{16BB4785-48F9-4B57-B91E-A98B55EACA98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4D89A6E5-D0D2-442E-9240-E463D814F1C5}" type="presOf" srcId="{16BB4785-48F9-4B57-B91E-A98B55EACA98}" destId="{B249FE2E-9D3A-41F8-89F0-9E4666B125B7}" srcOrd="0" destOrd="0" presId="urn:microsoft.com/office/officeart/2005/8/layout/vList2"/>
    <dgm:cxn modelId="{0F1D49C6-6FF6-4B70-95A7-FC45AA02C6D9}" srcId="{7B4FCE3B-D09A-44B1-977E-D1E1526B53DB}" destId="{0A6CB6EC-DC84-4348-91B8-3BC77D47458E}" srcOrd="3" destOrd="0" parTransId="{7E67D747-51B1-4CD6-8D37-8B7C6DF4D0B1}" sibTransId="{BAE7532F-2CA3-4F22-B351-E38B99ACED5A}"/>
    <dgm:cxn modelId="{93DC8967-F1BC-49A0-955B-16D5B5AB96D0}" srcId="{7B4FCE3B-D09A-44B1-977E-D1E1526B53DB}" destId="{33FD9B34-AD9C-4AFC-A27C-B13F1B41A714}" srcOrd="1" destOrd="0" parTransId="{950EDF4F-004F-4D19-A9EC-BC0F61F9DF05}" sibTransId="{9BB8B954-646B-4A12-B799-1FEB9A780ED1}"/>
    <dgm:cxn modelId="{DC30FE14-9188-439B-8310-792F8E553878}" type="presOf" srcId="{0A6CB6EC-DC84-4348-91B8-3BC77D47458E}" destId="{DA95B25A-CC6B-402D-99F0-6ED8F9BC5C5A}" srcOrd="0" destOrd="0" presId="urn:microsoft.com/office/officeart/2005/8/layout/vList2"/>
    <dgm:cxn modelId="{3BE8E968-BC9F-4AC1-AD73-037C7B69DA57}" type="presOf" srcId="{33FD9B34-AD9C-4AFC-A27C-B13F1B41A714}" destId="{22B1673C-6136-4F25-86C6-0E2EE3B57D54}" srcOrd="0" destOrd="0" presId="urn:microsoft.com/office/officeart/2005/8/layout/vList2"/>
    <dgm:cxn modelId="{5DB788FC-8A47-4EC2-8FD2-836FD1D1D3ED}" type="presOf" srcId="{7B4FCE3B-D09A-44B1-977E-D1E1526B53DB}" destId="{701F126F-9B59-4B92-B077-35CD83C4DB9E}" srcOrd="0" destOrd="0" presId="urn:microsoft.com/office/officeart/2005/8/layout/vList2"/>
    <dgm:cxn modelId="{F5F9256A-3C07-4125-931F-D53B1479ED32}" srcId="{7B4FCE3B-D09A-44B1-977E-D1E1526B53DB}" destId="{87543392-EC44-4B56-A692-C797C2B9B208}" srcOrd="0" destOrd="0" parTransId="{75B14D42-7D39-42C6-9ED0-FEC1CC7DA581}" sibTransId="{60DD8606-10F7-4C55-9375-0204B1602D13}"/>
    <dgm:cxn modelId="{D51D4444-1AA2-4255-9559-BCA67933C14C}" srcId="{7B4FCE3B-D09A-44B1-977E-D1E1526B53DB}" destId="{16BB4785-48F9-4B57-B91E-A98B55EACA98}" srcOrd="5" destOrd="0" parTransId="{DF3DD4B1-C51A-40EA-97CF-B1BBB1738AD4}" sibTransId="{8F79A0A9-586C-4E16-85AF-EE9FB9AB24BB}"/>
    <dgm:cxn modelId="{567DEBA5-7A54-4C50-B332-AD091FBF20DD}" type="presOf" srcId="{BEC574D5-B3BA-4038-952F-68EE46E16A8F}" destId="{8B943C0C-B5F0-4D84-A98D-4FF5111F2AB9}" srcOrd="0" destOrd="0" presId="urn:microsoft.com/office/officeart/2005/8/layout/vList2"/>
    <dgm:cxn modelId="{671C90FA-43D5-4F65-8960-7419E44110A5}" srcId="{7B4FCE3B-D09A-44B1-977E-D1E1526B53DB}" destId="{BEC574D5-B3BA-4038-952F-68EE46E16A8F}" srcOrd="2" destOrd="0" parTransId="{6874CAFB-83F2-4016-A8F6-0F4418FE80C3}" sibTransId="{60427D8B-4B5F-4081-8619-2AEB0E911E59}"/>
    <dgm:cxn modelId="{D5EBC165-1673-4B66-A68F-C79EA10B704A}" type="presOf" srcId="{58B9BC2A-F58A-4E5C-A7E7-0DA5110C07F3}" destId="{48FF6CF3-CC15-4653-91E8-0435B0BC7EC0}" srcOrd="0" destOrd="0" presId="urn:microsoft.com/office/officeart/2005/8/layout/vList2"/>
    <dgm:cxn modelId="{AFAF4FA8-6A24-4283-8EFB-E70FA3720D0E}" type="presOf" srcId="{87543392-EC44-4B56-A692-C797C2B9B208}" destId="{BA4020E5-ACA3-4E0E-B673-5AF69AE5ED95}" srcOrd="0" destOrd="0" presId="urn:microsoft.com/office/officeart/2005/8/layout/vList2"/>
    <dgm:cxn modelId="{6DE9C87B-4AB0-401F-912C-8CC17D64D6A0}" srcId="{7B4FCE3B-D09A-44B1-977E-D1E1526B53DB}" destId="{58B9BC2A-F58A-4E5C-A7E7-0DA5110C07F3}" srcOrd="4" destOrd="0" parTransId="{4849AE16-C289-44B4-87AF-3B6D67D9D459}" sibTransId="{D9DE78C8-2B5E-4D6D-96C7-33496F7F14F1}"/>
    <dgm:cxn modelId="{98F5323B-9621-419D-AAE6-C37BCA16FAD0}" type="presParOf" srcId="{701F126F-9B59-4B92-B077-35CD83C4DB9E}" destId="{BA4020E5-ACA3-4E0E-B673-5AF69AE5ED95}" srcOrd="0" destOrd="0" presId="urn:microsoft.com/office/officeart/2005/8/layout/vList2"/>
    <dgm:cxn modelId="{C6EAFC0A-1B3D-4875-B933-A654B0A11705}" type="presParOf" srcId="{701F126F-9B59-4B92-B077-35CD83C4DB9E}" destId="{A6B00FA1-AF7A-4D7F-8584-AB31C7B9A997}" srcOrd="1" destOrd="0" presId="urn:microsoft.com/office/officeart/2005/8/layout/vList2"/>
    <dgm:cxn modelId="{C7BAC3E4-7E11-4913-B166-81BD69D0D84C}" type="presParOf" srcId="{701F126F-9B59-4B92-B077-35CD83C4DB9E}" destId="{22B1673C-6136-4F25-86C6-0E2EE3B57D54}" srcOrd="2" destOrd="0" presId="urn:microsoft.com/office/officeart/2005/8/layout/vList2"/>
    <dgm:cxn modelId="{3E399AD2-0BDB-40E7-AB03-5952E7DD9A5F}" type="presParOf" srcId="{701F126F-9B59-4B92-B077-35CD83C4DB9E}" destId="{07AF19B4-B604-4016-8F43-D5583C2F79EF}" srcOrd="3" destOrd="0" presId="urn:microsoft.com/office/officeart/2005/8/layout/vList2"/>
    <dgm:cxn modelId="{AC0A8F01-176C-4432-917F-82DA38143953}" type="presParOf" srcId="{701F126F-9B59-4B92-B077-35CD83C4DB9E}" destId="{8B943C0C-B5F0-4D84-A98D-4FF5111F2AB9}" srcOrd="4" destOrd="0" presId="urn:microsoft.com/office/officeart/2005/8/layout/vList2"/>
    <dgm:cxn modelId="{577A473F-D4E5-4BDD-B30C-F6B29181955A}" type="presParOf" srcId="{701F126F-9B59-4B92-B077-35CD83C4DB9E}" destId="{1E8E461A-FFE5-4FC3-ACD3-6C131165C54B}" srcOrd="5" destOrd="0" presId="urn:microsoft.com/office/officeart/2005/8/layout/vList2"/>
    <dgm:cxn modelId="{6E0AFA24-055B-465B-B718-3B96FFEEF8DC}" type="presParOf" srcId="{701F126F-9B59-4B92-B077-35CD83C4DB9E}" destId="{DA95B25A-CC6B-402D-99F0-6ED8F9BC5C5A}" srcOrd="6" destOrd="0" presId="urn:microsoft.com/office/officeart/2005/8/layout/vList2"/>
    <dgm:cxn modelId="{C2FCBB5A-16F9-4291-845A-8D8F93249C77}" type="presParOf" srcId="{701F126F-9B59-4B92-B077-35CD83C4DB9E}" destId="{067D2D53-D423-4002-A246-1A58EE608A2B}" srcOrd="7" destOrd="0" presId="urn:microsoft.com/office/officeart/2005/8/layout/vList2"/>
    <dgm:cxn modelId="{516747C3-A339-477B-9752-8DA1BCFEA17B}" type="presParOf" srcId="{701F126F-9B59-4B92-B077-35CD83C4DB9E}" destId="{48FF6CF3-CC15-4653-91E8-0435B0BC7EC0}" srcOrd="8" destOrd="0" presId="urn:microsoft.com/office/officeart/2005/8/layout/vList2"/>
    <dgm:cxn modelId="{698D2BF0-8667-445B-990B-FEECA1A6B4BA}" type="presParOf" srcId="{701F126F-9B59-4B92-B077-35CD83C4DB9E}" destId="{A7A9AD4E-38EF-4DE9-AD7F-D6957DD7CEDF}" srcOrd="9" destOrd="0" presId="urn:microsoft.com/office/officeart/2005/8/layout/vList2"/>
    <dgm:cxn modelId="{35FB6BBA-6A66-4174-98BF-05BBB69A04DE}" type="presParOf" srcId="{701F126F-9B59-4B92-B077-35CD83C4DB9E}" destId="{B249FE2E-9D3A-41F8-89F0-9E4666B125B7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B9E685E-23D5-455C-A21A-8CB846054A03}" type="doc">
      <dgm:prSet loTypeId="urn:microsoft.com/office/officeart/2005/8/layout/vList2" loCatId="list" qsTypeId="urn:microsoft.com/office/officeart/2005/8/quickstyle/3d3" qsCatId="3D" csTypeId="urn:microsoft.com/office/officeart/2005/8/colors/accent2_4" csCatId="accent2" phldr="1"/>
      <dgm:spPr/>
      <dgm:t>
        <a:bodyPr/>
        <a:lstStyle/>
        <a:p>
          <a:endParaRPr lang="nl-NL"/>
        </a:p>
      </dgm:t>
    </dgm:pt>
    <dgm:pt modelId="{D8F92AC8-8553-4837-9559-CF1C2ABF8EEA}">
      <dgm:prSet/>
      <dgm:spPr/>
      <dgm:t>
        <a:bodyPr/>
        <a:lstStyle/>
        <a:p>
          <a:pPr rtl="0"/>
          <a:r>
            <a:rPr lang="nl-NL" smtClean="0"/>
            <a:t>Tussencelstof</a:t>
          </a:r>
          <a:endParaRPr lang="nl-NL"/>
        </a:p>
      </dgm:t>
    </dgm:pt>
    <dgm:pt modelId="{EFE19BD4-16A8-4E8B-A144-CEA3936FD019}" type="parTrans" cxnId="{2BBF3AFE-CF8A-43D1-B974-7B672B0608A4}">
      <dgm:prSet/>
      <dgm:spPr/>
      <dgm:t>
        <a:bodyPr/>
        <a:lstStyle/>
        <a:p>
          <a:endParaRPr lang="nl-NL"/>
        </a:p>
      </dgm:t>
    </dgm:pt>
    <dgm:pt modelId="{3012E7A1-5DC6-4B17-895D-AA04A1CCF7A2}" type="sibTrans" cxnId="{2BBF3AFE-CF8A-43D1-B974-7B672B0608A4}">
      <dgm:prSet/>
      <dgm:spPr/>
      <dgm:t>
        <a:bodyPr/>
        <a:lstStyle/>
        <a:p>
          <a:endParaRPr lang="nl-NL"/>
        </a:p>
      </dgm:t>
    </dgm:pt>
    <dgm:pt modelId="{F6E8BDC1-A21A-4CEF-A1DA-68CFF57643E8}" type="pres">
      <dgm:prSet presAssocID="{0B9E685E-23D5-455C-A21A-8CB846054A0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D3CE849D-7590-46F4-890D-8DB1823463EB}" type="pres">
      <dgm:prSet presAssocID="{D8F92AC8-8553-4837-9559-CF1C2ABF8EEA}" presName="parentText" presStyleLbl="node1" presStyleIdx="0" presStyleCnt="1" custScaleX="9612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2BBF3AFE-CF8A-43D1-B974-7B672B0608A4}" srcId="{0B9E685E-23D5-455C-A21A-8CB846054A03}" destId="{D8F92AC8-8553-4837-9559-CF1C2ABF8EEA}" srcOrd="0" destOrd="0" parTransId="{EFE19BD4-16A8-4E8B-A144-CEA3936FD019}" sibTransId="{3012E7A1-5DC6-4B17-895D-AA04A1CCF7A2}"/>
    <dgm:cxn modelId="{C907D26C-DE86-4482-8BA5-AA7E99937BB0}" type="presOf" srcId="{0B9E685E-23D5-455C-A21A-8CB846054A03}" destId="{F6E8BDC1-A21A-4CEF-A1DA-68CFF57643E8}" srcOrd="0" destOrd="0" presId="urn:microsoft.com/office/officeart/2005/8/layout/vList2"/>
    <dgm:cxn modelId="{A66D8F05-6AE8-449C-A67E-2AF9AD7E5A6F}" type="presOf" srcId="{D8F92AC8-8553-4837-9559-CF1C2ABF8EEA}" destId="{D3CE849D-7590-46F4-890D-8DB1823463EB}" srcOrd="0" destOrd="0" presId="urn:microsoft.com/office/officeart/2005/8/layout/vList2"/>
    <dgm:cxn modelId="{0F582732-BA6E-4562-9940-0F473F06D19B}" type="presParOf" srcId="{F6E8BDC1-A21A-4CEF-A1DA-68CFF57643E8}" destId="{D3CE849D-7590-46F4-890D-8DB1823463E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058CEF3-323C-4271-A9C1-0CDD74692D9A}" type="doc">
      <dgm:prSet loTypeId="urn:microsoft.com/office/officeart/2005/8/layout/vList2" loCatId="list" qsTypeId="urn:microsoft.com/office/officeart/2005/8/quickstyle/3d4" qsCatId="3D" csTypeId="urn:microsoft.com/office/officeart/2005/8/colors/accent2_3" csCatId="accent2"/>
      <dgm:spPr/>
      <dgm:t>
        <a:bodyPr/>
        <a:lstStyle/>
        <a:p>
          <a:endParaRPr lang="nl-NL"/>
        </a:p>
      </dgm:t>
    </dgm:pt>
    <dgm:pt modelId="{9B3FD71F-25E3-4984-AFAA-89359E0C79CE}">
      <dgm:prSet/>
      <dgm:spPr/>
      <dgm:t>
        <a:bodyPr/>
        <a:lstStyle/>
        <a:p>
          <a:pPr rtl="0"/>
          <a:r>
            <a:rPr lang="nl-NL" dirty="0" smtClean="0"/>
            <a:t>Celmembraan vormt scheiding tussen binnen en buiten</a:t>
          </a:r>
          <a:endParaRPr lang="nl-NL" dirty="0"/>
        </a:p>
      </dgm:t>
    </dgm:pt>
    <dgm:pt modelId="{A4E2BA4C-C1A9-4EB3-8261-4594F1CAB804}" type="parTrans" cxnId="{DB7234FC-3833-4BED-8EE3-255B3F96FECC}">
      <dgm:prSet/>
      <dgm:spPr/>
      <dgm:t>
        <a:bodyPr/>
        <a:lstStyle/>
        <a:p>
          <a:endParaRPr lang="nl-NL"/>
        </a:p>
      </dgm:t>
    </dgm:pt>
    <dgm:pt modelId="{11EE8AA4-1B41-497E-9722-FDACD67B97C2}" type="sibTrans" cxnId="{DB7234FC-3833-4BED-8EE3-255B3F96FECC}">
      <dgm:prSet/>
      <dgm:spPr/>
      <dgm:t>
        <a:bodyPr/>
        <a:lstStyle/>
        <a:p>
          <a:endParaRPr lang="nl-NL"/>
        </a:p>
      </dgm:t>
    </dgm:pt>
    <dgm:pt modelId="{D76D750D-10B3-4634-BC4E-3ED81D8D22B7}">
      <dgm:prSet/>
      <dgm:spPr/>
      <dgm:t>
        <a:bodyPr/>
        <a:lstStyle/>
        <a:p>
          <a:pPr rtl="0"/>
          <a:r>
            <a:rPr lang="nl-NL" smtClean="0"/>
            <a:t>Celwand is tussencelstof (planten)</a:t>
          </a:r>
          <a:endParaRPr lang="nl-NL"/>
        </a:p>
      </dgm:t>
    </dgm:pt>
    <dgm:pt modelId="{4CA27F19-BD99-4A4E-8618-EC3E44C8F3DC}" type="parTrans" cxnId="{88C7FAFA-18AF-46F4-8249-3E0E4AEE193B}">
      <dgm:prSet/>
      <dgm:spPr/>
      <dgm:t>
        <a:bodyPr/>
        <a:lstStyle/>
        <a:p>
          <a:endParaRPr lang="nl-NL"/>
        </a:p>
      </dgm:t>
    </dgm:pt>
    <dgm:pt modelId="{ECB5DC55-E0EF-4D41-82CA-FD269BC4B7A3}" type="sibTrans" cxnId="{88C7FAFA-18AF-46F4-8249-3E0E4AEE193B}">
      <dgm:prSet/>
      <dgm:spPr/>
      <dgm:t>
        <a:bodyPr/>
        <a:lstStyle/>
        <a:p>
          <a:endParaRPr lang="nl-NL"/>
        </a:p>
      </dgm:t>
    </dgm:pt>
    <dgm:pt modelId="{C9946B06-D9CF-457E-8DC1-7FC1E79FDC23}" type="pres">
      <dgm:prSet presAssocID="{D058CEF3-323C-4271-A9C1-0CDD74692D9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7EB5A288-8F5D-4AEA-B4DC-8566C99B01FA}" type="pres">
      <dgm:prSet presAssocID="{9B3FD71F-25E3-4984-AFAA-89359E0C79C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84F75D1-49C0-411B-A878-52C7C3E0BF35}" type="pres">
      <dgm:prSet presAssocID="{11EE8AA4-1B41-497E-9722-FDACD67B97C2}" presName="spacer" presStyleCnt="0"/>
      <dgm:spPr/>
    </dgm:pt>
    <dgm:pt modelId="{AE986DDA-0D01-4465-AA0C-0E8B2B2CB3F7}" type="pres">
      <dgm:prSet presAssocID="{D76D750D-10B3-4634-BC4E-3ED81D8D22B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800D0ADE-1836-49F1-B561-C9BB5011FADD}" type="presOf" srcId="{9B3FD71F-25E3-4984-AFAA-89359E0C79CE}" destId="{7EB5A288-8F5D-4AEA-B4DC-8566C99B01FA}" srcOrd="0" destOrd="0" presId="urn:microsoft.com/office/officeart/2005/8/layout/vList2"/>
    <dgm:cxn modelId="{DB7234FC-3833-4BED-8EE3-255B3F96FECC}" srcId="{D058CEF3-323C-4271-A9C1-0CDD74692D9A}" destId="{9B3FD71F-25E3-4984-AFAA-89359E0C79CE}" srcOrd="0" destOrd="0" parTransId="{A4E2BA4C-C1A9-4EB3-8261-4594F1CAB804}" sibTransId="{11EE8AA4-1B41-497E-9722-FDACD67B97C2}"/>
    <dgm:cxn modelId="{0C0E96A3-E73C-45CB-A517-4EF3A580F0A7}" type="presOf" srcId="{D058CEF3-323C-4271-A9C1-0CDD74692D9A}" destId="{C9946B06-D9CF-457E-8DC1-7FC1E79FDC23}" srcOrd="0" destOrd="0" presId="urn:microsoft.com/office/officeart/2005/8/layout/vList2"/>
    <dgm:cxn modelId="{6517C57F-1683-4BEF-8354-7AD3BDD1CAFB}" type="presOf" srcId="{D76D750D-10B3-4634-BC4E-3ED81D8D22B7}" destId="{AE986DDA-0D01-4465-AA0C-0E8B2B2CB3F7}" srcOrd="0" destOrd="0" presId="urn:microsoft.com/office/officeart/2005/8/layout/vList2"/>
    <dgm:cxn modelId="{88C7FAFA-18AF-46F4-8249-3E0E4AEE193B}" srcId="{D058CEF3-323C-4271-A9C1-0CDD74692D9A}" destId="{D76D750D-10B3-4634-BC4E-3ED81D8D22B7}" srcOrd="1" destOrd="0" parTransId="{4CA27F19-BD99-4A4E-8618-EC3E44C8F3DC}" sibTransId="{ECB5DC55-E0EF-4D41-82CA-FD269BC4B7A3}"/>
    <dgm:cxn modelId="{9D122D2D-DC44-47D3-A3A7-0757158C34AF}" type="presParOf" srcId="{C9946B06-D9CF-457E-8DC1-7FC1E79FDC23}" destId="{7EB5A288-8F5D-4AEA-B4DC-8566C99B01FA}" srcOrd="0" destOrd="0" presId="urn:microsoft.com/office/officeart/2005/8/layout/vList2"/>
    <dgm:cxn modelId="{96F45194-79B3-4BBE-B0D3-7FD38425226A}" type="presParOf" srcId="{C9946B06-D9CF-457E-8DC1-7FC1E79FDC23}" destId="{C84F75D1-49C0-411B-A878-52C7C3E0BF35}" srcOrd="1" destOrd="0" presId="urn:microsoft.com/office/officeart/2005/8/layout/vList2"/>
    <dgm:cxn modelId="{ED9C865F-1EEC-4BCE-8823-836D750FCEF9}" type="presParOf" srcId="{C9946B06-D9CF-457E-8DC1-7FC1E79FDC23}" destId="{AE986DDA-0D01-4465-AA0C-0E8B2B2CB3F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BDD29AD-63B4-4F77-9EEC-AB0703E6DD7C}" type="doc">
      <dgm:prSet loTypeId="urn:microsoft.com/office/officeart/2005/8/layout/pList2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nl-NL"/>
        </a:p>
      </dgm:t>
    </dgm:pt>
    <dgm:pt modelId="{D6D2EF2D-8705-4FBB-A2A2-AB1436C28FC7}">
      <dgm:prSet/>
      <dgm:spPr/>
      <dgm:t>
        <a:bodyPr/>
        <a:lstStyle/>
        <a:p>
          <a:pPr rtl="0"/>
          <a:r>
            <a:rPr lang="nl-NL" smtClean="0"/>
            <a:t>Kraakbeenweefsel – voorbeeld van weefsel dat grotendeels uit tussencelstof bestaat</a:t>
          </a:r>
          <a:endParaRPr lang="nl-NL"/>
        </a:p>
      </dgm:t>
    </dgm:pt>
    <dgm:pt modelId="{95D759DB-18A6-4C11-9602-DAE7DE9B9B35}" type="parTrans" cxnId="{B370D629-E529-4510-B5E4-79C33EACDD2E}">
      <dgm:prSet/>
      <dgm:spPr/>
      <dgm:t>
        <a:bodyPr/>
        <a:lstStyle/>
        <a:p>
          <a:endParaRPr lang="nl-NL"/>
        </a:p>
      </dgm:t>
    </dgm:pt>
    <dgm:pt modelId="{35344256-92CF-4493-B805-8264BA7100B2}" type="sibTrans" cxnId="{B370D629-E529-4510-B5E4-79C33EACDD2E}">
      <dgm:prSet/>
      <dgm:spPr/>
      <dgm:t>
        <a:bodyPr/>
        <a:lstStyle/>
        <a:p>
          <a:endParaRPr lang="nl-NL"/>
        </a:p>
      </dgm:t>
    </dgm:pt>
    <dgm:pt modelId="{29876742-B10D-475B-B1FF-7B3160A7810B}">
      <dgm:prSet/>
      <dgm:spPr/>
      <dgm:t>
        <a:bodyPr/>
        <a:lstStyle/>
        <a:p>
          <a:pPr rtl="0"/>
          <a:r>
            <a:rPr lang="nl-NL" smtClean="0"/>
            <a:t>Beenweefsel – cellen met uitlopers die kalkzouten en lijmstof in de tussencelstof van botten brengen</a:t>
          </a:r>
          <a:endParaRPr lang="nl-NL"/>
        </a:p>
      </dgm:t>
    </dgm:pt>
    <dgm:pt modelId="{D46DB4D2-CEC4-4F59-BE88-5BF04B97E843}" type="parTrans" cxnId="{C8A389BE-767B-43D7-9DED-90E67AB387F1}">
      <dgm:prSet/>
      <dgm:spPr/>
      <dgm:t>
        <a:bodyPr/>
        <a:lstStyle/>
        <a:p>
          <a:endParaRPr lang="nl-NL"/>
        </a:p>
      </dgm:t>
    </dgm:pt>
    <dgm:pt modelId="{7E6BCC3A-E2D6-45FF-ACAA-C94F5D67AE3C}" type="sibTrans" cxnId="{C8A389BE-767B-43D7-9DED-90E67AB387F1}">
      <dgm:prSet/>
      <dgm:spPr/>
      <dgm:t>
        <a:bodyPr/>
        <a:lstStyle/>
        <a:p>
          <a:endParaRPr lang="nl-NL"/>
        </a:p>
      </dgm:t>
    </dgm:pt>
    <dgm:pt modelId="{C9B55A0B-1AE6-41D5-8F62-49FFECFE117B}" type="pres">
      <dgm:prSet presAssocID="{2BDD29AD-63B4-4F77-9EEC-AB0703E6DD7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5C17207B-3C2F-43A1-B98E-279161EF875E}" type="pres">
      <dgm:prSet presAssocID="{2BDD29AD-63B4-4F77-9EEC-AB0703E6DD7C}" presName="bkgdShp" presStyleLbl="alignAccFollowNode1" presStyleIdx="0" presStyleCnt="1"/>
      <dgm:spPr/>
    </dgm:pt>
    <dgm:pt modelId="{946431F8-DB6E-4178-9CF9-F56DA7D61B5A}" type="pres">
      <dgm:prSet presAssocID="{2BDD29AD-63B4-4F77-9EEC-AB0703E6DD7C}" presName="linComp" presStyleCnt="0"/>
      <dgm:spPr/>
    </dgm:pt>
    <dgm:pt modelId="{E7133B5C-1153-4768-8A9B-C75FD6F44A48}" type="pres">
      <dgm:prSet presAssocID="{D6D2EF2D-8705-4FBB-A2A2-AB1436C28FC7}" presName="compNode" presStyleCnt="0"/>
      <dgm:spPr/>
    </dgm:pt>
    <dgm:pt modelId="{F2AFEED5-C37C-403F-AFAA-215784B0A1B8}" type="pres">
      <dgm:prSet presAssocID="{D6D2EF2D-8705-4FBB-A2A2-AB1436C28FC7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71C3F87-7F98-4357-A55B-CA15BA3BA627}" type="pres">
      <dgm:prSet presAssocID="{D6D2EF2D-8705-4FBB-A2A2-AB1436C28FC7}" presName="invisiNode" presStyleLbl="node1" presStyleIdx="0" presStyleCnt="2"/>
      <dgm:spPr/>
    </dgm:pt>
    <dgm:pt modelId="{C5458F17-8740-44AC-85D4-27A649B9CA17}" type="pres">
      <dgm:prSet presAssocID="{D6D2EF2D-8705-4FBB-A2A2-AB1436C28FC7}" presName="imagNode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90607B0-BB97-4884-AC24-1DB1AE68A509}" type="pres">
      <dgm:prSet presAssocID="{35344256-92CF-4493-B805-8264BA7100B2}" presName="sibTrans" presStyleLbl="sibTrans2D1" presStyleIdx="0" presStyleCnt="0"/>
      <dgm:spPr/>
      <dgm:t>
        <a:bodyPr/>
        <a:lstStyle/>
        <a:p>
          <a:endParaRPr lang="nl-NL"/>
        </a:p>
      </dgm:t>
    </dgm:pt>
    <dgm:pt modelId="{BE441C15-F57A-47CC-A63A-F84D1974087B}" type="pres">
      <dgm:prSet presAssocID="{29876742-B10D-475B-B1FF-7B3160A7810B}" presName="compNode" presStyleCnt="0"/>
      <dgm:spPr/>
    </dgm:pt>
    <dgm:pt modelId="{AD567F2D-0357-40C6-B839-39BEA46B4830}" type="pres">
      <dgm:prSet presAssocID="{29876742-B10D-475B-B1FF-7B3160A7810B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281A2D5-6337-4E10-92E3-D15D3F786A4C}" type="pres">
      <dgm:prSet presAssocID="{29876742-B10D-475B-B1FF-7B3160A7810B}" presName="invisiNode" presStyleLbl="node1" presStyleIdx="1" presStyleCnt="2"/>
      <dgm:spPr/>
    </dgm:pt>
    <dgm:pt modelId="{8C4862A2-85F2-4D3F-8AC2-9907436E140C}" type="pres">
      <dgm:prSet presAssocID="{29876742-B10D-475B-B1FF-7B3160A7810B}" presName="imagNode" presStyleLbl="fgImgPlace1" presStyleIdx="1" presStyleCnt="2" custLinFactNeighborX="366" custLinFactNeighborY="162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F68727FC-216F-42B0-83B4-7B738D9AA56A}" type="presOf" srcId="{2BDD29AD-63B4-4F77-9EEC-AB0703E6DD7C}" destId="{C9B55A0B-1AE6-41D5-8F62-49FFECFE117B}" srcOrd="0" destOrd="0" presId="urn:microsoft.com/office/officeart/2005/8/layout/pList2"/>
    <dgm:cxn modelId="{C8A389BE-767B-43D7-9DED-90E67AB387F1}" srcId="{2BDD29AD-63B4-4F77-9EEC-AB0703E6DD7C}" destId="{29876742-B10D-475B-B1FF-7B3160A7810B}" srcOrd="1" destOrd="0" parTransId="{D46DB4D2-CEC4-4F59-BE88-5BF04B97E843}" sibTransId="{7E6BCC3A-E2D6-45FF-ACAA-C94F5D67AE3C}"/>
    <dgm:cxn modelId="{B370D629-E529-4510-B5E4-79C33EACDD2E}" srcId="{2BDD29AD-63B4-4F77-9EEC-AB0703E6DD7C}" destId="{D6D2EF2D-8705-4FBB-A2A2-AB1436C28FC7}" srcOrd="0" destOrd="0" parTransId="{95D759DB-18A6-4C11-9602-DAE7DE9B9B35}" sibTransId="{35344256-92CF-4493-B805-8264BA7100B2}"/>
    <dgm:cxn modelId="{45B9A5E8-3765-4E08-A970-B5AFBE171512}" type="presOf" srcId="{29876742-B10D-475B-B1FF-7B3160A7810B}" destId="{AD567F2D-0357-40C6-B839-39BEA46B4830}" srcOrd="0" destOrd="0" presId="urn:microsoft.com/office/officeart/2005/8/layout/pList2"/>
    <dgm:cxn modelId="{AF89AF03-8E5B-498C-8700-F1DF99D7A7E2}" type="presOf" srcId="{35344256-92CF-4493-B805-8264BA7100B2}" destId="{490607B0-BB97-4884-AC24-1DB1AE68A509}" srcOrd="0" destOrd="0" presId="urn:microsoft.com/office/officeart/2005/8/layout/pList2"/>
    <dgm:cxn modelId="{10C726C6-9287-4587-A6D3-135111056200}" type="presOf" srcId="{D6D2EF2D-8705-4FBB-A2A2-AB1436C28FC7}" destId="{F2AFEED5-C37C-403F-AFAA-215784B0A1B8}" srcOrd="0" destOrd="0" presId="urn:microsoft.com/office/officeart/2005/8/layout/pList2"/>
    <dgm:cxn modelId="{2905E77C-078A-49CE-B17F-891C5DF113D5}" type="presParOf" srcId="{C9B55A0B-1AE6-41D5-8F62-49FFECFE117B}" destId="{5C17207B-3C2F-43A1-B98E-279161EF875E}" srcOrd="0" destOrd="0" presId="urn:microsoft.com/office/officeart/2005/8/layout/pList2"/>
    <dgm:cxn modelId="{3D17AB6E-8A6E-405E-A496-057E98540E62}" type="presParOf" srcId="{C9B55A0B-1AE6-41D5-8F62-49FFECFE117B}" destId="{946431F8-DB6E-4178-9CF9-F56DA7D61B5A}" srcOrd="1" destOrd="0" presId="urn:microsoft.com/office/officeart/2005/8/layout/pList2"/>
    <dgm:cxn modelId="{F07DB54B-D8F0-49D9-8248-4391596354A2}" type="presParOf" srcId="{946431F8-DB6E-4178-9CF9-F56DA7D61B5A}" destId="{E7133B5C-1153-4768-8A9B-C75FD6F44A48}" srcOrd="0" destOrd="0" presId="urn:microsoft.com/office/officeart/2005/8/layout/pList2"/>
    <dgm:cxn modelId="{0B2AC601-B71E-4318-90B8-152D08A06B49}" type="presParOf" srcId="{E7133B5C-1153-4768-8A9B-C75FD6F44A48}" destId="{F2AFEED5-C37C-403F-AFAA-215784B0A1B8}" srcOrd="0" destOrd="0" presId="urn:microsoft.com/office/officeart/2005/8/layout/pList2"/>
    <dgm:cxn modelId="{B77497DB-33D0-4B02-8F43-E120FCE8677D}" type="presParOf" srcId="{E7133B5C-1153-4768-8A9B-C75FD6F44A48}" destId="{F71C3F87-7F98-4357-A55B-CA15BA3BA627}" srcOrd="1" destOrd="0" presId="urn:microsoft.com/office/officeart/2005/8/layout/pList2"/>
    <dgm:cxn modelId="{C08B3C22-ED63-4ED3-9C1C-38F941577DD9}" type="presParOf" srcId="{E7133B5C-1153-4768-8A9B-C75FD6F44A48}" destId="{C5458F17-8740-44AC-85D4-27A649B9CA17}" srcOrd="2" destOrd="0" presId="urn:microsoft.com/office/officeart/2005/8/layout/pList2"/>
    <dgm:cxn modelId="{71B0EF84-731A-4560-A700-43BD429EB3BA}" type="presParOf" srcId="{946431F8-DB6E-4178-9CF9-F56DA7D61B5A}" destId="{490607B0-BB97-4884-AC24-1DB1AE68A509}" srcOrd="1" destOrd="0" presId="urn:microsoft.com/office/officeart/2005/8/layout/pList2"/>
    <dgm:cxn modelId="{812F42C6-B259-49E3-9C14-A0722E269C24}" type="presParOf" srcId="{946431F8-DB6E-4178-9CF9-F56DA7D61B5A}" destId="{BE441C15-F57A-47CC-A63A-F84D1974087B}" srcOrd="2" destOrd="0" presId="urn:microsoft.com/office/officeart/2005/8/layout/pList2"/>
    <dgm:cxn modelId="{DAC25E7A-E8D9-497B-A475-78A9514F8C74}" type="presParOf" srcId="{BE441C15-F57A-47CC-A63A-F84D1974087B}" destId="{AD567F2D-0357-40C6-B839-39BEA46B4830}" srcOrd="0" destOrd="0" presId="urn:microsoft.com/office/officeart/2005/8/layout/pList2"/>
    <dgm:cxn modelId="{85870AB2-DC98-4C28-9354-8636480A3104}" type="presParOf" srcId="{BE441C15-F57A-47CC-A63A-F84D1974087B}" destId="{1281A2D5-6337-4E10-92E3-D15D3F786A4C}" srcOrd="1" destOrd="0" presId="urn:microsoft.com/office/officeart/2005/8/layout/pList2"/>
    <dgm:cxn modelId="{0A2E875F-B5CF-4462-950B-6B366F2C2A4D}" type="presParOf" srcId="{BE441C15-F57A-47CC-A63A-F84D1974087B}" destId="{8C4862A2-85F2-4D3F-8AC2-9907436E140C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E6BF46-E2A2-4505-9017-2B6F2A327BE3}" type="doc">
      <dgm:prSet loTypeId="urn:microsoft.com/office/officeart/2005/8/layout/vList2" loCatId="list" qsTypeId="urn:microsoft.com/office/officeart/2005/8/quickstyle/simple3" qsCatId="simple" csTypeId="urn:microsoft.com/office/officeart/2005/8/colors/accent2_3" csCatId="accent2"/>
      <dgm:spPr/>
      <dgm:t>
        <a:bodyPr/>
        <a:lstStyle/>
        <a:p>
          <a:endParaRPr lang="nl-NL"/>
        </a:p>
      </dgm:t>
    </dgm:pt>
    <dgm:pt modelId="{F9C38ECD-8E6C-48A4-8F5E-A2CFB93E8A24}">
      <dgm:prSet/>
      <dgm:spPr/>
      <dgm:t>
        <a:bodyPr/>
        <a:lstStyle/>
        <a:p>
          <a:pPr algn="ctr" rtl="0"/>
          <a:r>
            <a:rPr lang="nl-NL" dirty="0" smtClean="0"/>
            <a:t>Weefselonderzoek, weefsels en organen</a:t>
          </a:r>
          <a:endParaRPr lang="nl-NL" dirty="0"/>
        </a:p>
      </dgm:t>
    </dgm:pt>
    <dgm:pt modelId="{068CB19A-2FA2-404A-BDD2-C8514D3F491C}" type="parTrans" cxnId="{0A99A9F1-682B-4CCE-856E-545F4848365E}">
      <dgm:prSet/>
      <dgm:spPr/>
      <dgm:t>
        <a:bodyPr/>
        <a:lstStyle/>
        <a:p>
          <a:endParaRPr lang="nl-NL"/>
        </a:p>
      </dgm:t>
    </dgm:pt>
    <dgm:pt modelId="{8EC22F00-B1EF-43F3-9153-B2EC66B9DDE1}" type="sibTrans" cxnId="{0A99A9F1-682B-4CCE-856E-545F4848365E}">
      <dgm:prSet/>
      <dgm:spPr/>
      <dgm:t>
        <a:bodyPr/>
        <a:lstStyle/>
        <a:p>
          <a:endParaRPr lang="nl-NL"/>
        </a:p>
      </dgm:t>
    </dgm:pt>
    <dgm:pt modelId="{B7C0FEE9-2E95-4FB8-AD53-76B7AF69A4C0}" type="pres">
      <dgm:prSet presAssocID="{37E6BF46-E2A2-4505-9017-2B6F2A327BE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8340CBD4-0F7F-4B5B-BCEC-A63E5279439E}" type="pres">
      <dgm:prSet presAssocID="{F9C38ECD-8E6C-48A4-8F5E-A2CFB93E8A2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0A99A9F1-682B-4CCE-856E-545F4848365E}" srcId="{37E6BF46-E2A2-4505-9017-2B6F2A327BE3}" destId="{F9C38ECD-8E6C-48A4-8F5E-A2CFB93E8A24}" srcOrd="0" destOrd="0" parTransId="{068CB19A-2FA2-404A-BDD2-C8514D3F491C}" sibTransId="{8EC22F00-B1EF-43F3-9153-B2EC66B9DDE1}"/>
    <dgm:cxn modelId="{19329708-030F-4F04-8910-2446436ADB01}" type="presOf" srcId="{F9C38ECD-8E6C-48A4-8F5E-A2CFB93E8A24}" destId="{8340CBD4-0F7F-4B5B-BCEC-A63E5279439E}" srcOrd="0" destOrd="0" presId="urn:microsoft.com/office/officeart/2005/8/layout/vList2"/>
    <dgm:cxn modelId="{52315DB5-8992-4E6A-B7E9-29098C9D8739}" type="presOf" srcId="{37E6BF46-E2A2-4505-9017-2B6F2A327BE3}" destId="{B7C0FEE9-2E95-4FB8-AD53-76B7AF69A4C0}" srcOrd="0" destOrd="0" presId="urn:microsoft.com/office/officeart/2005/8/layout/vList2"/>
    <dgm:cxn modelId="{51025222-41AE-47AF-A20A-179696D84801}" type="presParOf" srcId="{B7C0FEE9-2E95-4FB8-AD53-76B7AF69A4C0}" destId="{8340CBD4-0F7F-4B5B-BCEC-A63E5279439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BADD9B-CEA4-408F-94B1-D5B235971D4F}" type="doc">
      <dgm:prSet loTypeId="urn:microsoft.com/office/officeart/2005/8/layout/vList2" loCatId="list" qsTypeId="urn:microsoft.com/office/officeart/2005/8/quickstyle/3d3" qsCatId="3D" csTypeId="urn:microsoft.com/office/officeart/2005/8/colors/accent2_4" csCatId="accent2"/>
      <dgm:spPr/>
      <dgm:t>
        <a:bodyPr/>
        <a:lstStyle/>
        <a:p>
          <a:endParaRPr lang="nl-NL"/>
        </a:p>
      </dgm:t>
    </dgm:pt>
    <dgm:pt modelId="{AFB1A257-7070-4402-BA75-FD9F16770994}">
      <dgm:prSet/>
      <dgm:spPr/>
      <dgm:t>
        <a:bodyPr/>
        <a:lstStyle/>
        <a:p>
          <a:pPr algn="ctr" rtl="0"/>
          <a:r>
            <a:rPr lang="nl-NL" smtClean="0"/>
            <a:t>Onderzoek naar fouten in weefsels</a:t>
          </a:r>
          <a:endParaRPr lang="nl-NL"/>
        </a:p>
      </dgm:t>
    </dgm:pt>
    <dgm:pt modelId="{23271BB0-D163-44BB-8C2F-8FEF9BBD316D}" type="parTrans" cxnId="{5A31D838-796E-4718-BABD-175197B749C1}">
      <dgm:prSet/>
      <dgm:spPr/>
      <dgm:t>
        <a:bodyPr/>
        <a:lstStyle/>
        <a:p>
          <a:endParaRPr lang="nl-NL"/>
        </a:p>
      </dgm:t>
    </dgm:pt>
    <dgm:pt modelId="{F88AFBE5-F971-4451-82BC-1F4D1A8985E1}" type="sibTrans" cxnId="{5A31D838-796E-4718-BABD-175197B749C1}">
      <dgm:prSet/>
      <dgm:spPr/>
      <dgm:t>
        <a:bodyPr/>
        <a:lstStyle/>
        <a:p>
          <a:endParaRPr lang="nl-NL"/>
        </a:p>
      </dgm:t>
    </dgm:pt>
    <dgm:pt modelId="{CF8E4913-315B-4CBE-96D4-1DE53B3141E2}" type="pres">
      <dgm:prSet presAssocID="{47BADD9B-CEA4-408F-94B1-D5B235971D4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D28505A7-2A1D-4B22-B1C2-7B291688C41B}" type="pres">
      <dgm:prSet presAssocID="{AFB1A257-7070-4402-BA75-FD9F1677099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C15E250A-2F29-450F-A314-52016760E5AA}" type="presOf" srcId="{AFB1A257-7070-4402-BA75-FD9F16770994}" destId="{D28505A7-2A1D-4B22-B1C2-7B291688C41B}" srcOrd="0" destOrd="0" presId="urn:microsoft.com/office/officeart/2005/8/layout/vList2"/>
    <dgm:cxn modelId="{5A31D838-796E-4718-BABD-175197B749C1}" srcId="{47BADD9B-CEA4-408F-94B1-D5B235971D4F}" destId="{AFB1A257-7070-4402-BA75-FD9F16770994}" srcOrd="0" destOrd="0" parTransId="{23271BB0-D163-44BB-8C2F-8FEF9BBD316D}" sibTransId="{F88AFBE5-F971-4451-82BC-1F4D1A8985E1}"/>
    <dgm:cxn modelId="{953FC01E-D362-4B33-AB06-1B14522D8C22}" type="presOf" srcId="{47BADD9B-CEA4-408F-94B1-D5B235971D4F}" destId="{CF8E4913-315B-4CBE-96D4-1DE53B3141E2}" srcOrd="0" destOrd="0" presId="urn:microsoft.com/office/officeart/2005/8/layout/vList2"/>
    <dgm:cxn modelId="{0F2A8D1B-B8F2-4BC4-B5E8-F9050AD75434}" type="presParOf" srcId="{CF8E4913-315B-4CBE-96D4-1DE53B3141E2}" destId="{D28505A7-2A1D-4B22-B1C2-7B291688C41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EF7ECD6-0B95-4A22-A72F-72FFA301E121}" type="doc">
      <dgm:prSet loTypeId="urn:microsoft.com/office/officeart/2005/8/layout/vList2" loCatId="list" qsTypeId="urn:microsoft.com/office/officeart/2005/8/quickstyle/3d4" qsCatId="3D" csTypeId="urn:microsoft.com/office/officeart/2005/8/colors/accent2_3" csCatId="accent2"/>
      <dgm:spPr/>
      <dgm:t>
        <a:bodyPr/>
        <a:lstStyle/>
        <a:p>
          <a:endParaRPr lang="nl-NL"/>
        </a:p>
      </dgm:t>
    </dgm:pt>
    <dgm:pt modelId="{5D0B2D15-1049-450C-96C3-0E27994EF05C}">
      <dgm:prSet/>
      <dgm:spPr/>
      <dgm:t>
        <a:bodyPr/>
        <a:lstStyle/>
        <a:p>
          <a:pPr algn="ctr" rtl="0"/>
          <a:r>
            <a:rPr lang="nl-NL" smtClean="0"/>
            <a:t>Ontregelde celdeling: ontstaan van tumor</a:t>
          </a:r>
          <a:endParaRPr lang="nl-NL"/>
        </a:p>
      </dgm:t>
    </dgm:pt>
    <dgm:pt modelId="{BBB1E21A-F325-48CB-9066-9132C04C03C1}" type="parTrans" cxnId="{81579C6B-BF96-4D5C-80DF-A68F6762ADB1}">
      <dgm:prSet/>
      <dgm:spPr/>
      <dgm:t>
        <a:bodyPr/>
        <a:lstStyle/>
        <a:p>
          <a:pPr algn="ctr"/>
          <a:endParaRPr lang="nl-NL"/>
        </a:p>
      </dgm:t>
    </dgm:pt>
    <dgm:pt modelId="{34A47C88-FC46-4506-9B9E-BA97E2CFB463}" type="sibTrans" cxnId="{81579C6B-BF96-4D5C-80DF-A68F6762ADB1}">
      <dgm:prSet/>
      <dgm:spPr/>
      <dgm:t>
        <a:bodyPr/>
        <a:lstStyle/>
        <a:p>
          <a:pPr algn="ctr"/>
          <a:endParaRPr lang="nl-NL"/>
        </a:p>
      </dgm:t>
    </dgm:pt>
    <dgm:pt modelId="{91BA9DAD-DE5D-468A-B1E7-F7EEFE8355C6}">
      <dgm:prSet/>
      <dgm:spPr/>
      <dgm:t>
        <a:bodyPr/>
        <a:lstStyle/>
        <a:p>
          <a:pPr algn="ctr" rtl="0"/>
          <a:r>
            <a:rPr lang="nl-NL" smtClean="0"/>
            <a:t>Definitie weefsel: cellen met dezelfde vorm en dezelfde functie</a:t>
          </a:r>
          <a:endParaRPr lang="nl-NL"/>
        </a:p>
      </dgm:t>
    </dgm:pt>
    <dgm:pt modelId="{04CABAE6-B638-444F-AF35-A1A0B7E6EE11}" type="parTrans" cxnId="{2F07771B-E4E7-4734-BBC5-B3A0269A0524}">
      <dgm:prSet/>
      <dgm:spPr/>
      <dgm:t>
        <a:bodyPr/>
        <a:lstStyle/>
        <a:p>
          <a:pPr algn="ctr"/>
          <a:endParaRPr lang="nl-NL"/>
        </a:p>
      </dgm:t>
    </dgm:pt>
    <dgm:pt modelId="{1CFA1336-933B-4B56-A8E1-23DB08CD30A3}" type="sibTrans" cxnId="{2F07771B-E4E7-4734-BBC5-B3A0269A0524}">
      <dgm:prSet/>
      <dgm:spPr/>
      <dgm:t>
        <a:bodyPr/>
        <a:lstStyle/>
        <a:p>
          <a:pPr algn="ctr"/>
          <a:endParaRPr lang="nl-NL"/>
        </a:p>
      </dgm:t>
    </dgm:pt>
    <dgm:pt modelId="{593EB2BD-965D-4A7A-A3F1-C0EDA91A7C3A}">
      <dgm:prSet/>
      <dgm:spPr/>
      <dgm:t>
        <a:bodyPr/>
        <a:lstStyle/>
        <a:p>
          <a:pPr algn="ctr" rtl="0"/>
          <a:r>
            <a:rPr lang="nl-NL" smtClean="0"/>
            <a:t>Weefselonderzoek: biopsie</a:t>
          </a:r>
          <a:endParaRPr lang="nl-NL"/>
        </a:p>
      </dgm:t>
    </dgm:pt>
    <dgm:pt modelId="{A6F94436-91D2-4A40-A24C-AF275BC44C4E}" type="parTrans" cxnId="{ACA0395A-E39E-4F4A-82FC-F85A6E7C65EC}">
      <dgm:prSet/>
      <dgm:spPr/>
      <dgm:t>
        <a:bodyPr/>
        <a:lstStyle/>
        <a:p>
          <a:pPr algn="ctr"/>
          <a:endParaRPr lang="nl-NL"/>
        </a:p>
      </dgm:t>
    </dgm:pt>
    <dgm:pt modelId="{08213F9B-C58B-41DA-A45C-85BBA418599C}" type="sibTrans" cxnId="{ACA0395A-E39E-4F4A-82FC-F85A6E7C65EC}">
      <dgm:prSet/>
      <dgm:spPr/>
      <dgm:t>
        <a:bodyPr/>
        <a:lstStyle/>
        <a:p>
          <a:pPr algn="ctr"/>
          <a:endParaRPr lang="nl-NL"/>
        </a:p>
      </dgm:t>
    </dgm:pt>
    <dgm:pt modelId="{77E0FC06-8638-4BFA-A27E-166B84F6200B}" type="pres">
      <dgm:prSet presAssocID="{1EF7ECD6-0B95-4A22-A72F-72FFA301E12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1B083F88-3B18-4A3F-ADE5-4776ECE9CC00}" type="pres">
      <dgm:prSet presAssocID="{5D0B2D15-1049-450C-96C3-0E27994EF05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A4DCB47-DACF-4206-AE04-47054DEA5894}" type="pres">
      <dgm:prSet presAssocID="{34A47C88-FC46-4506-9B9E-BA97E2CFB463}" presName="spacer" presStyleCnt="0"/>
      <dgm:spPr/>
    </dgm:pt>
    <dgm:pt modelId="{AC19E868-3DC4-4620-9733-099B7AAF442D}" type="pres">
      <dgm:prSet presAssocID="{91BA9DAD-DE5D-468A-B1E7-F7EEFE8355C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49E2E05-7E55-4DBB-A534-EC90572C6876}" type="pres">
      <dgm:prSet presAssocID="{1CFA1336-933B-4B56-A8E1-23DB08CD30A3}" presName="spacer" presStyleCnt="0"/>
      <dgm:spPr/>
    </dgm:pt>
    <dgm:pt modelId="{4FB49FEF-E169-4916-BE79-E465C9142D7D}" type="pres">
      <dgm:prSet presAssocID="{593EB2BD-965D-4A7A-A3F1-C0EDA91A7C3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27111E32-323D-499C-B878-457771200E9A}" type="presOf" srcId="{5D0B2D15-1049-450C-96C3-0E27994EF05C}" destId="{1B083F88-3B18-4A3F-ADE5-4776ECE9CC00}" srcOrd="0" destOrd="0" presId="urn:microsoft.com/office/officeart/2005/8/layout/vList2"/>
    <dgm:cxn modelId="{5FAE1E1F-3122-41C6-9267-EEAC66BE7D23}" type="presOf" srcId="{593EB2BD-965D-4A7A-A3F1-C0EDA91A7C3A}" destId="{4FB49FEF-E169-4916-BE79-E465C9142D7D}" srcOrd="0" destOrd="0" presId="urn:microsoft.com/office/officeart/2005/8/layout/vList2"/>
    <dgm:cxn modelId="{B7CA04E8-DB50-4904-90FB-FC70CF02B896}" type="presOf" srcId="{1EF7ECD6-0B95-4A22-A72F-72FFA301E121}" destId="{77E0FC06-8638-4BFA-A27E-166B84F6200B}" srcOrd="0" destOrd="0" presId="urn:microsoft.com/office/officeart/2005/8/layout/vList2"/>
    <dgm:cxn modelId="{84A5C856-EF27-4C34-A94C-D4876470E58D}" type="presOf" srcId="{91BA9DAD-DE5D-468A-B1E7-F7EEFE8355C6}" destId="{AC19E868-3DC4-4620-9733-099B7AAF442D}" srcOrd="0" destOrd="0" presId="urn:microsoft.com/office/officeart/2005/8/layout/vList2"/>
    <dgm:cxn modelId="{81579C6B-BF96-4D5C-80DF-A68F6762ADB1}" srcId="{1EF7ECD6-0B95-4A22-A72F-72FFA301E121}" destId="{5D0B2D15-1049-450C-96C3-0E27994EF05C}" srcOrd="0" destOrd="0" parTransId="{BBB1E21A-F325-48CB-9066-9132C04C03C1}" sibTransId="{34A47C88-FC46-4506-9B9E-BA97E2CFB463}"/>
    <dgm:cxn modelId="{ACA0395A-E39E-4F4A-82FC-F85A6E7C65EC}" srcId="{1EF7ECD6-0B95-4A22-A72F-72FFA301E121}" destId="{593EB2BD-965D-4A7A-A3F1-C0EDA91A7C3A}" srcOrd="2" destOrd="0" parTransId="{A6F94436-91D2-4A40-A24C-AF275BC44C4E}" sibTransId="{08213F9B-C58B-41DA-A45C-85BBA418599C}"/>
    <dgm:cxn modelId="{2F07771B-E4E7-4734-BBC5-B3A0269A0524}" srcId="{1EF7ECD6-0B95-4A22-A72F-72FFA301E121}" destId="{91BA9DAD-DE5D-468A-B1E7-F7EEFE8355C6}" srcOrd="1" destOrd="0" parTransId="{04CABAE6-B638-444F-AF35-A1A0B7E6EE11}" sibTransId="{1CFA1336-933B-4B56-A8E1-23DB08CD30A3}"/>
    <dgm:cxn modelId="{1EA441B8-96C4-4DE9-9459-6A8B03E37895}" type="presParOf" srcId="{77E0FC06-8638-4BFA-A27E-166B84F6200B}" destId="{1B083F88-3B18-4A3F-ADE5-4776ECE9CC00}" srcOrd="0" destOrd="0" presId="urn:microsoft.com/office/officeart/2005/8/layout/vList2"/>
    <dgm:cxn modelId="{9B59E991-109B-4A8D-9936-E1F0D7F7A42A}" type="presParOf" srcId="{77E0FC06-8638-4BFA-A27E-166B84F6200B}" destId="{8A4DCB47-DACF-4206-AE04-47054DEA5894}" srcOrd="1" destOrd="0" presId="urn:microsoft.com/office/officeart/2005/8/layout/vList2"/>
    <dgm:cxn modelId="{295955A1-DF38-421F-8CD7-055C6A098F87}" type="presParOf" srcId="{77E0FC06-8638-4BFA-A27E-166B84F6200B}" destId="{AC19E868-3DC4-4620-9733-099B7AAF442D}" srcOrd="2" destOrd="0" presId="urn:microsoft.com/office/officeart/2005/8/layout/vList2"/>
    <dgm:cxn modelId="{14C73E50-8F34-450B-B14C-D4D140762DF3}" type="presParOf" srcId="{77E0FC06-8638-4BFA-A27E-166B84F6200B}" destId="{549E2E05-7E55-4DBB-A534-EC90572C6876}" srcOrd="3" destOrd="0" presId="urn:microsoft.com/office/officeart/2005/8/layout/vList2"/>
    <dgm:cxn modelId="{A5963FF1-3DBD-4FFA-80FA-493D37441434}" type="presParOf" srcId="{77E0FC06-8638-4BFA-A27E-166B84F6200B}" destId="{4FB49FEF-E169-4916-BE79-E465C9142D7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E124C4F-C6E8-4CC4-833A-929C51C6170D}" type="doc">
      <dgm:prSet loTypeId="urn:microsoft.com/office/officeart/2005/8/layout/vList2" loCatId="list" qsTypeId="urn:microsoft.com/office/officeart/2005/8/quickstyle/3d3" qsCatId="3D" csTypeId="urn:microsoft.com/office/officeart/2005/8/colors/accent2_4" csCatId="accent2"/>
      <dgm:spPr/>
      <dgm:t>
        <a:bodyPr/>
        <a:lstStyle/>
        <a:p>
          <a:endParaRPr lang="nl-NL"/>
        </a:p>
      </dgm:t>
    </dgm:pt>
    <dgm:pt modelId="{BE10E639-A079-457F-A8EC-1BD07A818581}">
      <dgm:prSet/>
      <dgm:spPr/>
      <dgm:t>
        <a:bodyPr/>
        <a:lstStyle/>
        <a:p>
          <a:pPr rtl="0"/>
          <a:r>
            <a:rPr lang="nl-NL" smtClean="0"/>
            <a:t>Preparaten maken voor weefselonderzoek</a:t>
          </a:r>
          <a:endParaRPr lang="nl-NL"/>
        </a:p>
      </dgm:t>
    </dgm:pt>
    <dgm:pt modelId="{E59678F9-576C-4988-985B-EDEF1A8EDBD3}" type="parTrans" cxnId="{BE799CD2-7604-4C3C-BF96-136154B0C052}">
      <dgm:prSet/>
      <dgm:spPr/>
      <dgm:t>
        <a:bodyPr/>
        <a:lstStyle/>
        <a:p>
          <a:endParaRPr lang="nl-NL"/>
        </a:p>
      </dgm:t>
    </dgm:pt>
    <dgm:pt modelId="{2CE125CC-A385-4136-B497-FBA90D59D153}" type="sibTrans" cxnId="{BE799CD2-7604-4C3C-BF96-136154B0C052}">
      <dgm:prSet/>
      <dgm:spPr/>
      <dgm:t>
        <a:bodyPr/>
        <a:lstStyle/>
        <a:p>
          <a:endParaRPr lang="nl-NL"/>
        </a:p>
      </dgm:t>
    </dgm:pt>
    <dgm:pt modelId="{5FC2AF94-49EC-4496-BA89-A6F414D61D43}" type="pres">
      <dgm:prSet presAssocID="{8E124C4F-C6E8-4CC4-833A-929C51C6170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76E61E91-F1A8-4ED2-9F03-1EC806B81D91}" type="pres">
      <dgm:prSet presAssocID="{BE10E639-A079-457F-A8EC-1BD07A81858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459FED12-5CD7-4450-B252-AD5C42993138}" type="presOf" srcId="{BE10E639-A079-457F-A8EC-1BD07A818581}" destId="{76E61E91-F1A8-4ED2-9F03-1EC806B81D91}" srcOrd="0" destOrd="0" presId="urn:microsoft.com/office/officeart/2005/8/layout/vList2"/>
    <dgm:cxn modelId="{BE799CD2-7604-4C3C-BF96-136154B0C052}" srcId="{8E124C4F-C6E8-4CC4-833A-929C51C6170D}" destId="{BE10E639-A079-457F-A8EC-1BD07A818581}" srcOrd="0" destOrd="0" parTransId="{E59678F9-576C-4988-985B-EDEF1A8EDBD3}" sibTransId="{2CE125CC-A385-4136-B497-FBA90D59D153}"/>
    <dgm:cxn modelId="{6EDA0F95-CF78-4A2A-88C8-EBCA523022A5}" type="presOf" srcId="{8E124C4F-C6E8-4CC4-833A-929C51C6170D}" destId="{5FC2AF94-49EC-4496-BA89-A6F414D61D43}" srcOrd="0" destOrd="0" presId="urn:microsoft.com/office/officeart/2005/8/layout/vList2"/>
    <dgm:cxn modelId="{FE168169-7941-43A3-85A8-F85B9F7650CB}" type="presParOf" srcId="{5FC2AF94-49EC-4496-BA89-A6F414D61D43}" destId="{76E61E91-F1A8-4ED2-9F03-1EC806B81D9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C44DFB3-9602-4651-A7EC-83596DA41169}" type="doc">
      <dgm:prSet loTypeId="urn:microsoft.com/office/officeart/2005/8/layout/vList2" loCatId="list" qsTypeId="urn:microsoft.com/office/officeart/2005/8/quickstyle/simple3" qsCatId="simple" csTypeId="urn:microsoft.com/office/officeart/2005/8/colors/accent2_5" csCatId="accent2"/>
      <dgm:spPr/>
      <dgm:t>
        <a:bodyPr/>
        <a:lstStyle/>
        <a:p>
          <a:endParaRPr lang="nl-NL"/>
        </a:p>
      </dgm:t>
    </dgm:pt>
    <dgm:pt modelId="{E7A58A69-1326-440B-AD45-5750E9F1B872}">
      <dgm:prSet/>
      <dgm:spPr/>
      <dgm:t>
        <a:bodyPr/>
        <a:lstStyle/>
        <a:p>
          <a:pPr rtl="0"/>
          <a:r>
            <a:rPr lang="nl-NL" smtClean="0"/>
            <a:t>Beschrijving van weefsel van de buitenkant</a:t>
          </a:r>
          <a:endParaRPr lang="nl-NL"/>
        </a:p>
      </dgm:t>
    </dgm:pt>
    <dgm:pt modelId="{B4AE90AC-7712-4002-8608-8DC39B12A17F}" type="parTrans" cxnId="{8D522AAA-6F11-493E-96A9-A4F7DE84EF7B}">
      <dgm:prSet/>
      <dgm:spPr/>
      <dgm:t>
        <a:bodyPr/>
        <a:lstStyle/>
        <a:p>
          <a:endParaRPr lang="nl-NL"/>
        </a:p>
      </dgm:t>
    </dgm:pt>
    <dgm:pt modelId="{41A03A73-6CEF-4117-99AE-182E8CDE7B6A}" type="sibTrans" cxnId="{8D522AAA-6F11-493E-96A9-A4F7DE84EF7B}">
      <dgm:prSet/>
      <dgm:spPr/>
      <dgm:t>
        <a:bodyPr/>
        <a:lstStyle/>
        <a:p>
          <a:endParaRPr lang="nl-NL"/>
        </a:p>
      </dgm:t>
    </dgm:pt>
    <dgm:pt modelId="{2C9CED4B-3C13-4033-8A3C-1BB77D9FF276}">
      <dgm:prSet/>
      <dgm:spPr/>
      <dgm:t>
        <a:bodyPr/>
        <a:lstStyle/>
        <a:p>
          <a:pPr rtl="0"/>
          <a:r>
            <a:rPr lang="nl-NL" smtClean="0"/>
            <a:t>Behandeling van weefsel: fixeren</a:t>
          </a:r>
          <a:endParaRPr lang="nl-NL"/>
        </a:p>
      </dgm:t>
    </dgm:pt>
    <dgm:pt modelId="{1233B20A-2574-45DE-A198-00D032647215}" type="parTrans" cxnId="{A754135E-8CBD-481E-882B-BA8773A64F1A}">
      <dgm:prSet/>
      <dgm:spPr/>
      <dgm:t>
        <a:bodyPr/>
        <a:lstStyle/>
        <a:p>
          <a:endParaRPr lang="nl-NL"/>
        </a:p>
      </dgm:t>
    </dgm:pt>
    <dgm:pt modelId="{21B947B3-BBBD-4039-83B1-1EC6FE397E38}" type="sibTrans" cxnId="{A754135E-8CBD-481E-882B-BA8773A64F1A}">
      <dgm:prSet/>
      <dgm:spPr/>
      <dgm:t>
        <a:bodyPr/>
        <a:lstStyle/>
        <a:p>
          <a:endParaRPr lang="nl-NL"/>
        </a:p>
      </dgm:t>
    </dgm:pt>
    <dgm:pt modelId="{C17A36B7-1B34-462B-BAD1-86BB001D76E0}">
      <dgm:prSet/>
      <dgm:spPr/>
      <dgm:t>
        <a:bodyPr/>
        <a:lstStyle/>
        <a:p>
          <a:pPr rtl="0"/>
          <a:r>
            <a:rPr lang="nl-NL" smtClean="0"/>
            <a:t>Behandeling van weefsel: kleuren</a:t>
          </a:r>
          <a:endParaRPr lang="nl-NL"/>
        </a:p>
      </dgm:t>
    </dgm:pt>
    <dgm:pt modelId="{98CBFC7F-26FB-4D99-B6DB-4120AF417BDE}" type="parTrans" cxnId="{320C8DE3-E0E0-40DB-B566-329A4B2C905F}">
      <dgm:prSet/>
      <dgm:spPr/>
      <dgm:t>
        <a:bodyPr/>
        <a:lstStyle/>
        <a:p>
          <a:endParaRPr lang="nl-NL"/>
        </a:p>
      </dgm:t>
    </dgm:pt>
    <dgm:pt modelId="{4F16B72B-0E55-4C2F-81F8-1996E818848F}" type="sibTrans" cxnId="{320C8DE3-E0E0-40DB-B566-329A4B2C905F}">
      <dgm:prSet/>
      <dgm:spPr/>
      <dgm:t>
        <a:bodyPr/>
        <a:lstStyle/>
        <a:p>
          <a:endParaRPr lang="nl-NL"/>
        </a:p>
      </dgm:t>
    </dgm:pt>
    <dgm:pt modelId="{080C56FD-E215-4976-A201-E346EB25FFFC}">
      <dgm:prSet/>
      <dgm:spPr/>
      <dgm:t>
        <a:bodyPr/>
        <a:lstStyle/>
        <a:p>
          <a:pPr rtl="0"/>
          <a:r>
            <a:rPr lang="nl-NL" smtClean="0"/>
            <a:t>Doorsneden maken + bekijken</a:t>
          </a:r>
          <a:endParaRPr lang="nl-NL"/>
        </a:p>
      </dgm:t>
    </dgm:pt>
    <dgm:pt modelId="{540B3487-C023-499E-A08C-4FD217FB0468}" type="parTrans" cxnId="{212A8A0A-1F62-45C3-BBBB-869C4B460D90}">
      <dgm:prSet/>
      <dgm:spPr/>
      <dgm:t>
        <a:bodyPr/>
        <a:lstStyle/>
        <a:p>
          <a:endParaRPr lang="nl-NL"/>
        </a:p>
      </dgm:t>
    </dgm:pt>
    <dgm:pt modelId="{1FCFAD07-1663-4C36-8709-987C0572C2B2}" type="sibTrans" cxnId="{212A8A0A-1F62-45C3-BBBB-869C4B460D90}">
      <dgm:prSet/>
      <dgm:spPr/>
      <dgm:t>
        <a:bodyPr/>
        <a:lstStyle/>
        <a:p>
          <a:endParaRPr lang="nl-NL"/>
        </a:p>
      </dgm:t>
    </dgm:pt>
    <dgm:pt modelId="{9FF7A20A-7EDF-4318-9A0C-1B6A9C51C248}">
      <dgm:prSet/>
      <dgm:spPr/>
      <dgm:t>
        <a:bodyPr/>
        <a:lstStyle/>
        <a:p>
          <a:pPr rtl="0"/>
          <a:r>
            <a:rPr lang="nl-NL" smtClean="0"/>
            <a:t>Histologie: onderzoek naar weefsels</a:t>
          </a:r>
          <a:endParaRPr lang="nl-NL"/>
        </a:p>
      </dgm:t>
    </dgm:pt>
    <dgm:pt modelId="{4DD80E30-0723-4ECD-9FE2-DFA011D79333}" type="parTrans" cxnId="{DAD03458-14E6-45C2-8097-0647A917842A}">
      <dgm:prSet/>
      <dgm:spPr/>
      <dgm:t>
        <a:bodyPr/>
        <a:lstStyle/>
        <a:p>
          <a:endParaRPr lang="nl-NL"/>
        </a:p>
      </dgm:t>
    </dgm:pt>
    <dgm:pt modelId="{97651F58-B6E4-46E1-9AE0-E6BA49870ED0}" type="sibTrans" cxnId="{DAD03458-14E6-45C2-8097-0647A917842A}">
      <dgm:prSet/>
      <dgm:spPr/>
      <dgm:t>
        <a:bodyPr/>
        <a:lstStyle/>
        <a:p>
          <a:endParaRPr lang="nl-NL"/>
        </a:p>
      </dgm:t>
    </dgm:pt>
    <dgm:pt modelId="{2783AA01-95C7-4292-AE9E-144AE6469A9F}">
      <dgm:prSet/>
      <dgm:spPr/>
      <dgm:t>
        <a:bodyPr/>
        <a:lstStyle/>
        <a:p>
          <a:pPr rtl="0"/>
          <a:r>
            <a:rPr lang="nl-NL" smtClean="0"/>
            <a:t>Pathologie: onderzoek naar veranderingen in weefsels door ziekten</a:t>
          </a:r>
          <a:endParaRPr lang="nl-NL"/>
        </a:p>
      </dgm:t>
    </dgm:pt>
    <dgm:pt modelId="{48268756-DE51-400E-8DBC-D933E5121E80}" type="parTrans" cxnId="{1D3F0E7D-4E7B-4D27-B40F-F5870DF7F9AB}">
      <dgm:prSet/>
      <dgm:spPr/>
      <dgm:t>
        <a:bodyPr/>
        <a:lstStyle/>
        <a:p>
          <a:endParaRPr lang="nl-NL"/>
        </a:p>
      </dgm:t>
    </dgm:pt>
    <dgm:pt modelId="{BBBDB73A-999B-4B90-BB6A-41C41835650A}" type="sibTrans" cxnId="{1D3F0E7D-4E7B-4D27-B40F-F5870DF7F9AB}">
      <dgm:prSet/>
      <dgm:spPr/>
      <dgm:t>
        <a:bodyPr/>
        <a:lstStyle/>
        <a:p>
          <a:endParaRPr lang="nl-NL"/>
        </a:p>
      </dgm:t>
    </dgm:pt>
    <dgm:pt modelId="{514A5800-E9C8-4588-98AE-A481019C6922}" type="pres">
      <dgm:prSet presAssocID="{BC44DFB3-9602-4651-A7EC-83596DA4116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34416CF0-4B80-4A2F-B241-B7DA8A6F97C0}" type="pres">
      <dgm:prSet presAssocID="{E7A58A69-1326-440B-AD45-5750E9F1B872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420A400-1A51-4A91-AD67-381A35328EB6}" type="pres">
      <dgm:prSet presAssocID="{41A03A73-6CEF-4117-99AE-182E8CDE7B6A}" presName="spacer" presStyleCnt="0"/>
      <dgm:spPr/>
    </dgm:pt>
    <dgm:pt modelId="{F7D27C9F-BE56-4B2E-9815-D87317144D67}" type="pres">
      <dgm:prSet presAssocID="{2C9CED4B-3C13-4033-8A3C-1BB77D9FF276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C548CDF-4B48-4145-BC58-9FE59F65DC05}" type="pres">
      <dgm:prSet presAssocID="{21B947B3-BBBD-4039-83B1-1EC6FE397E38}" presName="spacer" presStyleCnt="0"/>
      <dgm:spPr/>
    </dgm:pt>
    <dgm:pt modelId="{8C91B69B-74B4-4305-B6F8-1E8DD60C9762}" type="pres">
      <dgm:prSet presAssocID="{C17A36B7-1B34-462B-BAD1-86BB001D76E0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07A23D2-278C-486B-BEAC-B5F31E942CD3}" type="pres">
      <dgm:prSet presAssocID="{4F16B72B-0E55-4C2F-81F8-1996E818848F}" presName="spacer" presStyleCnt="0"/>
      <dgm:spPr/>
    </dgm:pt>
    <dgm:pt modelId="{9082BCB4-20D2-4C3D-99D2-9BFD59B12EE2}" type="pres">
      <dgm:prSet presAssocID="{080C56FD-E215-4976-A201-E346EB25FFFC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A310B8C-4EA9-480D-859A-C25A1419DD26}" type="pres">
      <dgm:prSet presAssocID="{1FCFAD07-1663-4C36-8709-987C0572C2B2}" presName="spacer" presStyleCnt="0"/>
      <dgm:spPr/>
    </dgm:pt>
    <dgm:pt modelId="{AB01A094-0DE7-42A3-B24D-C51FAB9D8B3B}" type="pres">
      <dgm:prSet presAssocID="{9FF7A20A-7EDF-4318-9A0C-1B6A9C51C248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2DB0A09-781A-433E-8E9E-D0BD2B11E874}" type="pres">
      <dgm:prSet presAssocID="{97651F58-B6E4-46E1-9AE0-E6BA49870ED0}" presName="spacer" presStyleCnt="0"/>
      <dgm:spPr/>
    </dgm:pt>
    <dgm:pt modelId="{64D5167C-617F-4EFB-B2DC-7F54859E3C88}" type="pres">
      <dgm:prSet presAssocID="{2783AA01-95C7-4292-AE9E-144AE6469A9F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63ACF1C7-BB25-4B13-AC03-02E4D3A8E765}" type="presOf" srcId="{2783AA01-95C7-4292-AE9E-144AE6469A9F}" destId="{64D5167C-617F-4EFB-B2DC-7F54859E3C88}" srcOrd="0" destOrd="0" presId="urn:microsoft.com/office/officeart/2005/8/layout/vList2"/>
    <dgm:cxn modelId="{A754135E-8CBD-481E-882B-BA8773A64F1A}" srcId="{BC44DFB3-9602-4651-A7EC-83596DA41169}" destId="{2C9CED4B-3C13-4033-8A3C-1BB77D9FF276}" srcOrd="1" destOrd="0" parTransId="{1233B20A-2574-45DE-A198-00D032647215}" sibTransId="{21B947B3-BBBD-4039-83B1-1EC6FE397E38}"/>
    <dgm:cxn modelId="{987AA5FB-0738-43A2-9097-2906D0757571}" type="presOf" srcId="{080C56FD-E215-4976-A201-E346EB25FFFC}" destId="{9082BCB4-20D2-4C3D-99D2-9BFD59B12EE2}" srcOrd="0" destOrd="0" presId="urn:microsoft.com/office/officeart/2005/8/layout/vList2"/>
    <dgm:cxn modelId="{77501023-3012-4B2D-873E-12203F723B92}" type="presOf" srcId="{E7A58A69-1326-440B-AD45-5750E9F1B872}" destId="{34416CF0-4B80-4A2F-B241-B7DA8A6F97C0}" srcOrd="0" destOrd="0" presId="urn:microsoft.com/office/officeart/2005/8/layout/vList2"/>
    <dgm:cxn modelId="{8D522AAA-6F11-493E-96A9-A4F7DE84EF7B}" srcId="{BC44DFB3-9602-4651-A7EC-83596DA41169}" destId="{E7A58A69-1326-440B-AD45-5750E9F1B872}" srcOrd="0" destOrd="0" parTransId="{B4AE90AC-7712-4002-8608-8DC39B12A17F}" sibTransId="{41A03A73-6CEF-4117-99AE-182E8CDE7B6A}"/>
    <dgm:cxn modelId="{DAD03458-14E6-45C2-8097-0647A917842A}" srcId="{BC44DFB3-9602-4651-A7EC-83596DA41169}" destId="{9FF7A20A-7EDF-4318-9A0C-1B6A9C51C248}" srcOrd="4" destOrd="0" parTransId="{4DD80E30-0723-4ECD-9FE2-DFA011D79333}" sibTransId="{97651F58-B6E4-46E1-9AE0-E6BA49870ED0}"/>
    <dgm:cxn modelId="{320C8DE3-E0E0-40DB-B566-329A4B2C905F}" srcId="{BC44DFB3-9602-4651-A7EC-83596DA41169}" destId="{C17A36B7-1B34-462B-BAD1-86BB001D76E0}" srcOrd="2" destOrd="0" parTransId="{98CBFC7F-26FB-4D99-B6DB-4120AF417BDE}" sibTransId="{4F16B72B-0E55-4C2F-81F8-1996E818848F}"/>
    <dgm:cxn modelId="{2DA0D2F9-2E89-4545-9846-3C79416A4F93}" type="presOf" srcId="{2C9CED4B-3C13-4033-8A3C-1BB77D9FF276}" destId="{F7D27C9F-BE56-4B2E-9815-D87317144D67}" srcOrd="0" destOrd="0" presId="urn:microsoft.com/office/officeart/2005/8/layout/vList2"/>
    <dgm:cxn modelId="{697EC6F0-A07A-418D-B4BB-F4FAC4903991}" type="presOf" srcId="{C17A36B7-1B34-462B-BAD1-86BB001D76E0}" destId="{8C91B69B-74B4-4305-B6F8-1E8DD60C9762}" srcOrd="0" destOrd="0" presId="urn:microsoft.com/office/officeart/2005/8/layout/vList2"/>
    <dgm:cxn modelId="{212A8A0A-1F62-45C3-BBBB-869C4B460D90}" srcId="{BC44DFB3-9602-4651-A7EC-83596DA41169}" destId="{080C56FD-E215-4976-A201-E346EB25FFFC}" srcOrd="3" destOrd="0" parTransId="{540B3487-C023-499E-A08C-4FD217FB0468}" sibTransId="{1FCFAD07-1663-4C36-8709-987C0572C2B2}"/>
    <dgm:cxn modelId="{49D7A859-4747-4507-AE4E-64C757EF2239}" type="presOf" srcId="{9FF7A20A-7EDF-4318-9A0C-1B6A9C51C248}" destId="{AB01A094-0DE7-42A3-B24D-C51FAB9D8B3B}" srcOrd="0" destOrd="0" presId="urn:microsoft.com/office/officeart/2005/8/layout/vList2"/>
    <dgm:cxn modelId="{1D3F0E7D-4E7B-4D27-B40F-F5870DF7F9AB}" srcId="{BC44DFB3-9602-4651-A7EC-83596DA41169}" destId="{2783AA01-95C7-4292-AE9E-144AE6469A9F}" srcOrd="5" destOrd="0" parTransId="{48268756-DE51-400E-8DBC-D933E5121E80}" sibTransId="{BBBDB73A-999B-4B90-BB6A-41C41835650A}"/>
    <dgm:cxn modelId="{603937AA-38C9-44A2-B3D3-F611F9353239}" type="presOf" srcId="{BC44DFB3-9602-4651-A7EC-83596DA41169}" destId="{514A5800-E9C8-4588-98AE-A481019C6922}" srcOrd="0" destOrd="0" presId="urn:microsoft.com/office/officeart/2005/8/layout/vList2"/>
    <dgm:cxn modelId="{E7142E79-452B-4E1D-ABEA-4A01A573BB7C}" type="presParOf" srcId="{514A5800-E9C8-4588-98AE-A481019C6922}" destId="{34416CF0-4B80-4A2F-B241-B7DA8A6F97C0}" srcOrd="0" destOrd="0" presId="urn:microsoft.com/office/officeart/2005/8/layout/vList2"/>
    <dgm:cxn modelId="{2B7CAF2C-FE2D-4AF1-BDD4-1C8E0E113803}" type="presParOf" srcId="{514A5800-E9C8-4588-98AE-A481019C6922}" destId="{E420A400-1A51-4A91-AD67-381A35328EB6}" srcOrd="1" destOrd="0" presId="urn:microsoft.com/office/officeart/2005/8/layout/vList2"/>
    <dgm:cxn modelId="{B0DFC539-49C0-43FF-8C3E-14CC15EAD227}" type="presParOf" srcId="{514A5800-E9C8-4588-98AE-A481019C6922}" destId="{F7D27C9F-BE56-4B2E-9815-D87317144D67}" srcOrd="2" destOrd="0" presId="urn:microsoft.com/office/officeart/2005/8/layout/vList2"/>
    <dgm:cxn modelId="{C5CA5F17-0201-4E42-91A4-65AB666B843B}" type="presParOf" srcId="{514A5800-E9C8-4588-98AE-A481019C6922}" destId="{2C548CDF-4B48-4145-BC58-9FE59F65DC05}" srcOrd="3" destOrd="0" presId="urn:microsoft.com/office/officeart/2005/8/layout/vList2"/>
    <dgm:cxn modelId="{6A39522B-248C-4EA3-A6A8-AFFDAB3CA15F}" type="presParOf" srcId="{514A5800-E9C8-4588-98AE-A481019C6922}" destId="{8C91B69B-74B4-4305-B6F8-1E8DD60C9762}" srcOrd="4" destOrd="0" presId="urn:microsoft.com/office/officeart/2005/8/layout/vList2"/>
    <dgm:cxn modelId="{39F838F2-A3F2-4E30-A9AA-FD87FADE45BA}" type="presParOf" srcId="{514A5800-E9C8-4588-98AE-A481019C6922}" destId="{E07A23D2-278C-486B-BEAC-B5F31E942CD3}" srcOrd="5" destOrd="0" presId="urn:microsoft.com/office/officeart/2005/8/layout/vList2"/>
    <dgm:cxn modelId="{A161F3F7-C8B6-4D7A-A3BD-27F87C062177}" type="presParOf" srcId="{514A5800-E9C8-4588-98AE-A481019C6922}" destId="{9082BCB4-20D2-4C3D-99D2-9BFD59B12EE2}" srcOrd="6" destOrd="0" presId="urn:microsoft.com/office/officeart/2005/8/layout/vList2"/>
    <dgm:cxn modelId="{7AF174A5-5B99-426A-8BAF-FAECA59BAA75}" type="presParOf" srcId="{514A5800-E9C8-4588-98AE-A481019C6922}" destId="{0A310B8C-4EA9-480D-859A-C25A1419DD26}" srcOrd="7" destOrd="0" presId="urn:microsoft.com/office/officeart/2005/8/layout/vList2"/>
    <dgm:cxn modelId="{79E8F678-D1EA-430F-8439-8F00F24CDD6D}" type="presParOf" srcId="{514A5800-E9C8-4588-98AE-A481019C6922}" destId="{AB01A094-0DE7-42A3-B24D-C51FAB9D8B3B}" srcOrd="8" destOrd="0" presId="urn:microsoft.com/office/officeart/2005/8/layout/vList2"/>
    <dgm:cxn modelId="{29188EE8-2531-4B9A-9045-FA749122B749}" type="presParOf" srcId="{514A5800-E9C8-4588-98AE-A481019C6922}" destId="{E2DB0A09-781A-433E-8E9E-D0BD2B11E874}" srcOrd="9" destOrd="0" presId="urn:microsoft.com/office/officeart/2005/8/layout/vList2"/>
    <dgm:cxn modelId="{6F4EE00B-3F15-44CC-831F-7D99310729F9}" type="presParOf" srcId="{514A5800-E9C8-4588-98AE-A481019C6922}" destId="{64D5167C-617F-4EFB-B2DC-7F54859E3C88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9481D24-093C-4976-A023-8FBE7917EC22}" type="doc">
      <dgm:prSet loTypeId="urn:microsoft.com/office/officeart/2005/8/layout/vList2" loCatId="list" qsTypeId="urn:microsoft.com/office/officeart/2005/8/quickstyle/3d3" qsCatId="3D" csTypeId="urn:microsoft.com/office/officeart/2005/8/colors/accent2_4" csCatId="accent2"/>
      <dgm:spPr/>
      <dgm:t>
        <a:bodyPr/>
        <a:lstStyle/>
        <a:p>
          <a:endParaRPr lang="nl-NL"/>
        </a:p>
      </dgm:t>
    </dgm:pt>
    <dgm:pt modelId="{9847AFED-DFC9-4CE2-A703-A3D83B926D57}">
      <dgm:prSet/>
      <dgm:spPr/>
      <dgm:t>
        <a:bodyPr/>
        <a:lstStyle/>
        <a:p>
          <a:pPr rtl="0"/>
          <a:r>
            <a:rPr lang="nl-NL" dirty="0" smtClean="0"/>
            <a:t>Lichtmicroscoop</a:t>
          </a:r>
          <a:endParaRPr lang="nl-NL" dirty="0"/>
        </a:p>
      </dgm:t>
    </dgm:pt>
    <dgm:pt modelId="{2700A9CA-9073-426E-AD31-352C0184D1AE}" type="parTrans" cxnId="{0F946E15-82D7-4C91-8283-52654E74DF0F}">
      <dgm:prSet/>
      <dgm:spPr/>
      <dgm:t>
        <a:bodyPr/>
        <a:lstStyle/>
        <a:p>
          <a:endParaRPr lang="nl-NL"/>
        </a:p>
      </dgm:t>
    </dgm:pt>
    <dgm:pt modelId="{423ABC71-BD7B-43F8-ACD9-F91B36F72D87}" type="sibTrans" cxnId="{0F946E15-82D7-4C91-8283-52654E74DF0F}">
      <dgm:prSet/>
      <dgm:spPr/>
      <dgm:t>
        <a:bodyPr/>
        <a:lstStyle/>
        <a:p>
          <a:endParaRPr lang="nl-NL"/>
        </a:p>
      </dgm:t>
    </dgm:pt>
    <dgm:pt modelId="{7C1D3086-6B5C-4C51-B2EF-3385DA1C743E}" type="pres">
      <dgm:prSet presAssocID="{E9481D24-093C-4976-A023-8FBE7917EC2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041E9C2B-DF59-4940-878F-5079FC759232}" type="pres">
      <dgm:prSet presAssocID="{9847AFED-DFC9-4CE2-A703-A3D83B926D5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9A911257-E13A-491A-922F-E9F4D089CAD8}" type="presOf" srcId="{9847AFED-DFC9-4CE2-A703-A3D83B926D57}" destId="{041E9C2B-DF59-4940-878F-5079FC759232}" srcOrd="0" destOrd="0" presId="urn:microsoft.com/office/officeart/2005/8/layout/vList2"/>
    <dgm:cxn modelId="{0F946E15-82D7-4C91-8283-52654E74DF0F}" srcId="{E9481D24-093C-4976-A023-8FBE7917EC22}" destId="{9847AFED-DFC9-4CE2-A703-A3D83B926D57}" srcOrd="0" destOrd="0" parTransId="{2700A9CA-9073-426E-AD31-352C0184D1AE}" sibTransId="{423ABC71-BD7B-43F8-ACD9-F91B36F72D87}"/>
    <dgm:cxn modelId="{CEB95281-89A6-4676-B8FC-FC0D60CFA5BE}" type="presOf" srcId="{E9481D24-093C-4976-A023-8FBE7917EC22}" destId="{7C1D3086-6B5C-4C51-B2EF-3385DA1C743E}" srcOrd="0" destOrd="0" presId="urn:microsoft.com/office/officeart/2005/8/layout/vList2"/>
    <dgm:cxn modelId="{6F579AC2-1437-4DB3-A5BC-5CD90F8A19EA}" type="presParOf" srcId="{7C1D3086-6B5C-4C51-B2EF-3385DA1C743E}" destId="{041E9C2B-DF59-4940-878F-5079FC75923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3E8F15B-B774-4110-959B-E0D355870C25}" type="doc">
      <dgm:prSet loTypeId="urn:microsoft.com/office/officeart/2005/8/layout/vList2" loCatId="list" qsTypeId="urn:microsoft.com/office/officeart/2005/8/quickstyle/3d4" qsCatId="3D" csTypeId="urn:microsoft.com/office/officeart/2005/8/colors/accent2_5" csCatId="accent2" phldr="1"/>
      <dgm:spPr/>
      <dgm:t>
        <a:bodyPr/>
        <a:lstStyle/>
        <a:p>
          <a:endParaRPr lang="nl-NL"/>
        </a:p>
      </dgm:t>
    </dgm:pt>
    <dgm:pt modelId="{EAD16C6D-47C8-4AD4-9139-AF26FC7EF624}">
      <dgm:prSet/>
      <dgm:spPr/>
      <dgm:t>
        <a:bodyPr/>
        <a:lstStyle/>
        <a:p>
          <a:pPr rtl="0"/>
          <a:r>
            <a:rPr lang="nl-NL" dirty="0" smtClean="0"/>
            <a:t>Maximale vergroting 2000x</a:t>
          </a:r>
          <a:endParaRPr lang="nl-NL" dirty="0"/>
        </a:p>
      </dgm:t>
    </dgm:pt>
    <dgm:pt modelId="{E248B59B-1069-4ABA-84A7-3AF396CCE265}" type="parTrans" cxnId="{1B0AB5DD-B8A6-4C06-98AD-19FB3E932520}">
      <dgm:prSet/>
      <dgm:spPr/>
      <dgm:t>
        <a:bodyPr/>
        <a:lstStyle/>
        <a:p>
          <a:endParaRPr lang="nl-NL"/>
        </a:p>
      </dgm:t>
    </dgm:pt>
    <dgm:pt modelId="{A1ECECF6-13CC-4F2C-AB25-24EDB1613337}" type="sibTrans" cxnId="{1B0AB5DD-B8A6-4C06-98AD-19FB3E932520}">
      <dgm:prSet/>
      <dgm:spPr/>
      <dgm:t>
        <a:bodyPr/>
        <a:lstStyle/>
        <a:p>
          <a:endParaRPr lang="nl-NL"/>
        </a:p>
      </dgm:t>
    </dgm:pt>
    <dgm:pt modelId="{71805B5A-860A-4AEA-AC8C-A3C17BED0492}">
      <dgm:prSet/>
      <dgm:spPr/>
      <dgm:t>
        <a:bodyPr/>
        <a:lstStyle/>
        <a:p>
          <a:pPr rtl="0"/>
          <a:r>
            <a:rPr lang="nl-NL" dirty="0" smtClean="0"/>
            <a:t>Schoolmicroscoop 400x</a:t>
          </a:r>
          <a:endParaRPr lang="nl-NL" dirty="0"/>
        </a:p>
      </dgm:t>
    </dgm:pt>
    <dgm:pt modelId="{27DB212D-7E50-4524-AECA-9776F75463CC}" type="parTrans" cxnId="{491BACF5-0939-4011-A307-C8CDB01C8981}">
      <dgm:prSet/>
      <dgm:spPr/>
      <dgm:t>
        <a:bodyPr/>
        <a:lstStyle/>
        <a:p>
          <a:endParaRPr lang="nl-NL"/>
        </a:p>
      </dgm:t>
    </dgm:pt>
    <dgm:pt modelId="{DB99A887-32C6-4EC2-A14E-E5D4C9B24433}" type="sibTrans" cxnId="{491BACF5-0939-4011-A307-C8CDB01C8981}">
      <dgm:prSet/>
      <dgm:spPr/>
      <dgm:t>
        <a:bodyPr/>
        <a:lstStyle/>
        <a:p>
          <a:endParaRPr lang="nl-NL"/>
        </a:p>
      </dgm:t>
    </dgm:pt>
    <dgm:pt modelId="{9DF250C2-BC35-4A3B-AEF9-C59CE66C085E}" type="pres">
      <dgm:prSet presAssocID="{13E8F15B-B774-4110-959B-E0D355870C2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389EBA64-0643-4E73-9A6A-752DD054E280}" type="pres">
      <dgm:prSet presAssocID="{EAD16C6D-47C8-4AD4-9139-AF26FC7EF624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6374FC6-C51E-4C39-9D18-54F10803EF6D}" type="pres">
      <dgm:prSet presAssocID="{A1ECECF6-13CC-4F2C-AB25-24EDB1613337}" presName="spacer" presStyleCnt="0"/>
      <dgm:spPr/>
    </dgm:pt>
    <dgm:pt modelId="{07F2E145-E3D8-478E-92FE-9460DFBD6A44}" type="pres">
      <dgm:prSet presAssocID="{71805B5A-860A-4AEA-AC8C-A3C17BED049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A3122AC2-CB73-4770-8B6B-BCEDE6A7FC2F}" type="presOf" srcId="{71805B5A-860A-4AEA-AC8C-A3C17BED0492}" destId="{07F2E145-E3D8-478E-92FE-9460DFBD6A44}" srcOrd="0" destOrd="0" presId="urn:microsoft.com/office/officeart/2005/8/layout/vList2"/>
    <dgm:cxn modelId="{491BACF5-0939-4011-A307-C8CDB01C8981}" srcId="{13E8F15B-B774-4110-959B-E0D355870C25}" destId="{71805B5A-860A-4AEA-AC8C-A3C17BED0492}" srcOrd="1" destOrd="0" parTransId="{27DB212D-7E50-4524-AECA-9776F75463CC}" sibTransId="{DB99A887-32C6-4EC2-A14E-E5D4C9B24433}"/>
    <dgm:cxn modelId="{6CF23A8A-BE07-4227-954C-8D1F9A1CB287}" type="presOf" srcId="{EAD16C6D-47C8-4AD4-9139-AF26FC7EF624}" destId="{389EBA64-0643-4E73-9A6A-752DD054E280}" srcOrd="0" destOrd="0" presId="urn:microsoft.com/office/officeart/2005/8/layout/vList2"/>
    <dgm:cxn modelId="{8E6CD6E0-4546-4C5F-9A78-E23D6D7889B7}" type="presOf" srcId="{13E8F15B-B774-4110-959B-E0D355870C25}" destId="{9DF250C2-BC35-4A3B-AEF9-C59CE66C085E}" srcOrd="0" destOrd="0" presId="urn:microsoft.com/office/officeart/2005/8/layout/vList2"/>
    <dgm:cxn modelId="{1B0AB5DD-B8A6-4C06-98AD-19FB3E932520}" srcId="{13E8F15B-B774-4110-959B-E0D355870C25}" destId="{EAD16C6D-47C8-4AD4-9139-AF26FC7EF624}" srcOrd="0" destOrd="0" parTransId="{E248B59B-1069-4ABA-84A7-3AF396CCE265}" sibTransId="{A1ECECF6-13CC-4F2C-AB25-24EDB1613337}"/>
    <dgm:cxn modelId="{5A5C6911-23F3-400E-BE1E-4C5F466A5539}" type="presParOf" srcId="{9DF250C2-BC35-4A3B-AEF9-C59CE66C085E}" destId="{389EBA64-0643-4E73-9A6A-752DD054E280}" srcOrd="0" destOrd="0" presId="urn:microsoft.com/office/officeart/2005/8/layout/vList2"/>
    <dgm:cxn modelId="{28F98447-2E3E-4831-BC20-E398DB54A2E5}" type="presParOf" srcId="{9DF250C2-BC35-4A3B-AEF9-C59CE66C085E}" destId="{96374FC6-C51E-4C39-9D18-54F10803EF6D}" srcOrd="1" destOrd="0" presId="urn:microsoft.com/office/officeart/2005/8/layout/vList2"/>
    <dgm:cxn modelId="{7AC74866-AAE8-412D-852D-08F66D3C52C7}" type="presParOf" srcId="{9DF250C2-BC35-4A3B-AEF9-C59CE66C085E}" destId="{07F2E145-E3D8-478E-92FE-9460DFBD6A4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90235D1-47B6-40FB-B4F0-AD9B7F4968F1}" type="doc">
      <dgm:prSet loTypeId="urn:microsoft.com/office/officeart/2005/8/layout/vList2" loCatId="list" qsTypeId="urn:microsoft.com/office/officeart/2005/8/quickstyle/3d3" qsCatId="3D" csTypeId="urn:microsoft.com/office/officeart/2005/8/colors/accent2_4" csCatId="accent2" phldr="1"/>
      <dgm:spPr/>
      <dgm:t>
        <a:bodyPr/>
        <a:lstStyle/>
        <a:p>
          <a:endParaRPr lang="nl-NL"/>
        </a:p>
      </dgm:t>
    </dgm:pt>
    <dgm:pt modelId="{3F531BB5-2257-4F01-B619-5A1B853164EA}">
      <dgm:prSet/>
      <dgm:spPr/>
      <dgm:t>
        <a:bodyPr/>
        <a:lstStyle/>
        <a:p>
          <a:pPr algn="ctr" rtl="0"/>
          <a:r>
            <a:rPr lang="nl-NL" dirty="0" err="1" smtClean="0"/>
            <a:t>Elektronen-microscoop</a:t>
          </a:r>
          <a:r>
            <a:rPr lang="nl-NL" dirty="0" smtClean="0"/>
            <a:t>: SEM en TEM</a:t>
          </a:r>
          <a:endParaRPr lang="nl-NL" dirty="0"/>
        </a:p>
      </dgm:t>
    </dgm:pt>
    <dgm:pt modelId="{64548EC8-2F38-4106-B1E0-DA4C08E3E769}" type="parTrans" cxnId="{6F7CBE94-1B82-463A-A70A-0ADB79B11F3B}">
      <dgm:prSet/>
      <dgm:spPr/>
      <dgm:t>
        <a:bodyPr/>
        <a:lstStyle/>
        <a:p>
          <a:endParaRPr lang="nl-NL"/>
        </a:p>
      </dgm:t>
    </dgm:pt>
    <dgm:pt modelId="{0525F081-8A27-4638-8AFF-5C969AAAFA7C}" type="sibTrans" cxnId="{6F7CBE94-1B82-463A-A70A-0ADB79B11F3B}">
      <dgm:prSet/>
      <dgm:spPr/>
      <dgm:t>
        <a:bodyPr/>
        <a:lstStyle/>
        <a:p>
          <a:endParaRPr lang="nl-NL"/>
        </a:p>
      </dgm:t>
    </dgm:pt>
    <dgm:pt modelId="{377EF9F2-CC46-488F-9E8F-E1769B1D0873}" type="pres">
      <dgm:prSet presAssocID="{690235D1-47B6-40FB-B4F0-AD9B7F4968F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1390E52C-9C86-45E1-8F36-E2F8BAFBBC08}" type="pres">
      <dgm:prSet presAssocID="{3F531BB5-2257-4F01-B619-5A1B853164EA}" presName="parentText" presStyleLbl="node1" presStyleIdx="0" presStyleCnt="1" custScaleX="99190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6F7CBE94-1B82-463A-A70A-0ADB79B11F3B}" srcId="{690235D1-47B6-40FB-B4F0-AD9B7F4968F1}" destId="{3F531BB5-2257-4F01-B619-5A1B853164EA}" srcOrd="0" destOrd="0" parTransId="{64548EC8-2F38-4106-B1E0-DA4C08E3E769}" sibTransId="{0525F081-8A27-4638-8AFF-5C969AAAFA7C}"/>
    <dgm:cxn modelId="{20E498BC-E4E3-44CB-A95B-A5DB7A737E01}" type="presOf" srcId="{690235D1-47B6-40FB-B4F0-AD9B7F4968F1}" destId="{377EF9F2-CC46-488F-9E8F-E1769B1D0873}" srcOrd="0" destOrd="0" presId="urn:microsoft.com/office/officeart/2005/8/layout/vList2"/>
    <dgm:cxn modelId="{AFA57589-7BA7-43BE-8793-F49789E27FFA}" type="presOf" srcId="{3F531BB5-2257-4F01-B619-5A1B853164EA}" destId="{1390E52C-9C86-45E1-8F36-E2F8BAFBBC08}" srcOrd="0" destOrd="0" presId="urn:microsoft.com/office/officeart/2005/8/layout/vList2"/>
    <dgm:cxn modelId="{FC82CB31-DC21-4BD5-A8D6-DFA84891A652}" type="presParOf" srcId="{377EF9F2-CC46-488F-9E8F-E1769B1D0873}" destId="{1390E52C-9C86-45E1-8F36-E2F8BAFBBC0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511224-C8F9-41AF-B42E-17BFD95E055A}">
      <dsp:nvSpPr>
        <dsp:cNvPr id="0" name=""/>
        <dsp:cNvSpPr/>
      </dsp:nvSpPr>
      <dsp:spPr>
        <a:xfrm>
          <a:off x="0" y="121836"/>
          <a:ext cx="5555433" cy="1486977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lvl="0" algn="ctr" defTabSz="2711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6100" kern="1200" dirty="0" smtClean="0"/>
            <a:t>Thema 6 De cel</a:t>
          </a:r>
          <a:endParaRPr lang="nl-NL" sz="6100" kern="1200" dirty="0"/>
        </a:p>
      </dsp:txBody>
      <dsp:txXfrm>
        <a:off x="72588" y="194424"/>
        <a:ext cx="5410257" cy="134180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40CBD4-0F7F-4B5B-BCEC-A63E5279439E}">
      <dsp:nvSpPr>
        <dsp:cNvPr id="0" name=""/>
        <dsp:cNvSpPr/>
      </dsp:nvSpPr>
      <dsp:spPr>
        <a:xfrm>
          <a:off x="0" y="140474"/>
          <a:ext cx="8883237" cy="95940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000" kern="1200" dirty="0" smtClean="0"/>
            <a:t>Weefselonderzoek, weefsels en organen</a:t>
          </a:r>
          <a:endParaRPr lang="nl-NL" sz="4000" kern="1200" dirty="0"/>
        </a:p>
      </dsp:txBody>
      <dsp:txXfrm>
        <a:off x="46834" y="187308"/>
        <a:ext cx="8789569" cy="8657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90728-30AE-40E8-AD99-F5D531F709E9}" type="datetimeFigureOut">
              <a:rPr lang="nl-NL" smtClean="0"/>
              <a:t>14-6-2016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D12B0-9E29-414D-B03C-1B770AC852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2492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90728-30AE-40E8-AD99-F5D531F709E9}" type="datetimeFigureOut">
              <a:rPr lang="nl-NL" smtClean="0"/>
              <a:t>14-6-2016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D12B0-9E29-414D-B03C-1B770AC852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946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90728-30AE-40E8-AD99-F5D531F709E9}" type="datetimeFigureOut">
              <a:rPr lang="nl-NL" smtClean="0"/>
              <a:t>14-6-2016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D12B0-9E29-414D-B03C-1B770AC852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722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90728-30AE-40E8-AD99-F5D531F709E9}" type="datetimeFigureOut">
              <a:rPr lang="nl-NL" smtClean="0"/>
              <a:t>14-6-2016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D12B0-9E29-414D-B03C-1B770AC852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2802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90728-30AE-40E8-AD99-F5D531F709E9}" type="datetimeFigureOut">
              <a:rPr lang="nl-NL" smtClean="0"/>
              <a:t>14-6-2016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D12B0-9E29-414D-B03C-1B770AC852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5205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90728-30AE-40E8-AD99-F5D531F709E9}" type="datetimeFigureOut">
              <a:rPr lang="nl-NL" smtClean="0"/>
              <a:t>14-6-2016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D12B0-9E29-414D-B03C-1B770AC852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4134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90728-30AE-40E8-AD99-F5D531F709E9}" type="datetimeFigureOut">
              <a:rPr lang="nl-NL" smtClean="0"/>
              <a:t>14-6-2016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D12B0-9E29-414D-B03C-1B770AC852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9237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90728-30AE-40E8-AD99-F5D531F709E9}" type="datetimeFigureOut">
              <a:rPr lang="nl-NL" smtClean="0"/>
              <a:t>14-6-2016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D12B0-9E29-414D-B03C-1B770AC852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5944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90728-30AE-40E8-AD99-F5D531F709E9}" type="datetimeFigureOut">
              <a:rPr lang="nl-NL" smtClean="0"/>
              <a:t>14-6-2016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D12B0-9E29-414D-B03C-1B770AC852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0146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90728-30AE-40E8-AD99-F5D531F709E9}" type="datetimeFigureOut">
              <a:rPr lang="nl-NL" smtClean="0"/>
              <a:t>14-6-2016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D12B0-9E29-414D-B03C-1B770AC852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8234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90728-30AE-40E8-AD99-F5D531F709E9}" type="datetimeFigureOut">
              <a:rPr lang="nl-NL" smtClean="0"/>
              <a:t>14-6-2016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D12B0-9E29-414D-B03C-1B770AC852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0836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90728-30AE-40E8-AD99-F5D531F709E9}" type="datetimeFigureOut">
              <a:rPr lang="nl-NL" smtClean="0"/>
              <a:t>14-6-2016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D12B0-9E29-414D-B03C-1B770AC852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6647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image" Target="../media/image3.jpg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2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Layout" Target="../diagrams/layout7.xml"/><Relationship Id="rId7" Type="http://schemas.openxmlformats.org/officeDocument/2006/relationships/image" Target="../media/image5.gif"/><Relationship Id="rId12" Type="http://schemas.microsoft.com/office/2007/relationships/diagramDrawing" Target="../diagrams/drawing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openxmlformats.org/officeDocument/2006/relationships/diagramColors" Target="../diagrams/colors8.xml"/><Relationship Id="rId5" Type="http://schemas.openxmlformats.org/officeDocument/2006/relationships/diagramColors" Target="../diagrams/colors7.xml"/><Relationship Id="rId10" Type="http://schemas.openxmlformats.org/officeDocument/2006/relationships/diagramQuickStyle" Target="../diagrams/quickStyle8.xml"/><Relationship Id="rId4" Type="http://schemas.openxmlformats.org/officeDocument/2006/relationships/diagramQuickStyle" Target="../diagrams/quickStyle7.xml"/><Relationship Id="rId9" Type="http://schemas.openxmlformats.org/officeDocument/2006/relationships/diagramLayout" Target="../diagrams/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13" Type="http://schemas.openxmlformats.org/officeDocument/2006/relationships/diagramLayout" Target="../diagrams/layout11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12" Type="http://schemas.openxmlformats.org/officeDocument/2006/relationships/diagramData" Target="../diagrams/data11.xml"/><Relationship Id="rId2" Type="http://schemas.openxmlformats.org/officeDocument/2006/relationships/diagramData" Target="../diagrams/data9.xml"/><Relationship Id="rId16" Type="http://schemas.microsoft.com/office/2007/relationships/diagramDrawing" Target="../diagrams/drawing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5" Type="http://schemas.openxmlformats.org/officeDocument/2006/relationships/diagramColors" Target="../diagrams/colors11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Relationship Id="rId14" Type="http://schemas.openxmlformats.org/officeDocument/2006/relationships/diagramQuickStyle" Target="../diagrams/quickStyle1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13" Type="http://schemas.openxmlformats.org/officeDocument/2006/relationships/image" Target="../media/image8.jpeg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12" Type="http://schemas.openxmlformats.org/officeDocument/2006/relationships/hyperlink" Target="http://www.google.nl/url?sa=i&amp;rct=j&amp;q=&amp;esrc=s&amp;source=images&amp;cd=&amp;cad=rja&amp;uact=8&amp;ved=0ahUKEwjlk-G46qfNAhUFPhQKHcmID6sQjRwIBw&amp;url=http://nl.123rf.com/clipart-vectoren/stem_cell.html&amp;bvm=bv.124272578,d.ZGg&amp;psig=AFQjCNG4FxOvQfm968XEzWDsz_bsiglFeg&amp;ust=1466004460441875" TargetMode="Externa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13" Type="http://schemas.openxmlformats.org/officeDocument/2006/relationships/diagramLayout" Target="../diagrams/layout16.xml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5.xml"/><Relationship Id="rId12" Type="http://schemas.openxmlformats.org/officeDocument/2006/relationships/diagramData" Target="../diagrams/data16.xml"/><Relationship Id="rId17" Type="http://schemas.openxmlformats.org/officeDocument/2006/relationships/image" Target="../media/image11.gif"/><Relationship Id="rId2" Type="http://schemas.openxmlformats.org/officeDocument/2006/relationships/diagramData" Target="../diagrams/data14.xml"/><Relationship Id="rId16" Type="http://schemas.microsoft.com/office/2007/relationships/diagramDrawing" Target="../diagrams/drawing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5" Type="http://schemas.openxmlformats.org/officeDocument/2006/relationships/diagramColors" Target="../diagrams/colors16.xml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Relationship Id="rId14" Type="http://schemas.openxmlformats.org/officeDocument/2006/relationships/diagramQuickStyle" Target="../diagrams/quickStyle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810978046"/>
              </p:ext>
            </p:extLst>
          </p:nvPr>
        </p:nvGraphicFramePr>
        <p:xfrm>
          <a:off x="388167" y="2162922"/>
          <a:ext cx="5555433" cy="1730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470166633"/>
              </p:ext>
            </p:extLst>
          </p:nvPr>
        </p:nvGraphicFramePr>
        <p:xfrm>
          <a:off x="1887793" y="5368412"/>
          <a:ext cx="8883237" cy="12403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" name="Afbeelding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832" y="442453"/>
            <a:ext cx="5772570" cy="461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467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32854008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Tijdelijke aanduiding voor inhoud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164948"/>
              </p:ext>
            </p:extLst>
          </p:nvPr>
        </p:nvGraphicFramePr>
        <p:xfrm>
          <a:off x="321971" y="1825624"/>
          <a:ext cx="8448541" cy="2255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" name="Afbeelding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32" y="4081328"/>
            <a:ext cx="2690343" cy="269034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669" y="4301543"/>
            <a:ext cx="3374868" cy="2249912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353" y="3532547"/>
            <a:ext cx="3512434" cy="323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069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53772627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3267525"/>
              </p:ext>
            </p:extLst>
          </p:nvPr>
        </p:nvGraphicFramePr>
        <p:xfrm>
          <a:off x="838200" y="1825625"/>
          <a:ext cx="10515600" cy="4343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484134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3110049"/>
              </p:ext>
            </p:extLst>
          </p:nvPr>
        </p:nvGraphicFramePr>
        <p:xfrm>
          <a:off x="271529" y="210579"/>
          <a:ext cx="4725473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003" y="1169037"/>
            <a:ext cx="7032486" cy="5567386"/>
          </a:xfr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378730897"/>
              </p:ext>
            </p:extLst>
          </p:nvPr>
        </p:nvGraphicFramePr>
        <p:xfrm>
          <a:off x="271529" y="2176530"/>
          <a:ext cx="4493654" cy="1429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711461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67961253"/>
              </p:ext>
            </p:extLst>
          </p:nvPr>
        </p:nvGraphicFramePr>
        <p:xfrm>
          <a:off x="413196" y="500062"/>
          <a:ext cx="3811073" cy="28742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Tijdelijke aanduiding voor inhoud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4027110"/>
              </p:ext>
            </p:extLst>
          </p:nvPr>
        </p:nvGraphicFramePr>
        <p:xfrm>
          <a:off x="4623516" y="115911"/>
          <a:ext cx="6272012" cy="6516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884238117"/>
              </p:ext>
            </p:extLst>
          </p:nvPr>
        </p:nvGraphicFramePr>
        <p:xfrm>
          <a:off x="966451" y="3850784"/>
          <a:ext cx="2704562" cy="1300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3100545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21190719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Tijdelijke aanduiding voor inhoud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1146438"/>
              </p:ext>
            </p:extLst>
          </p:nvPr>
        </p:nvGraphicFramePr>
        <p:xfrm>
          <a:off x="838200" y="1825624"/>
          <a:ext cx="6850487" cy="4781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" name="irc_mi" descr="http://previews.123rf.com/images/blueringmedia/blueringmedia1504/blueringmedia150400324/39164832-Explanation-of-stem-cell-application-Stock-Photo.jpg">
            <a:hlinkClick r:id="rId12"/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718" y="1825625"/>
            <a:ext cx="4250028" cy="48842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2311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46399176"/>
              </p:ext>
            </p:extLst>
          </p:nvPr>
        </p:nvGraphicFramePr>
        <p:xfrm>
          <a:off x="40782" y="429519"/>
          <a:ext cx="408153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9481310"/>
              </p:ext>
            </p:extLst>
          </p:nvPr>
        </p:nvGraphicFramePr>
        <p:xfrm>
          <a:off x="4122312" y="429519"/>
          <a:ext cx="7880797" cy="1535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371085211"/>
              </p:ext>
            </p:extLst>
          </p:nvPr>
        </p:nvGraphicFramePr>
        <p:xfrm>
          <a:off x="309093" y="1965280"/>
          <a:ext cx="6684135" cy="4813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11" name="Afbeelding 1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944" y="2768958"/>
            <a:ext cx="4754449" cy="338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39911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193</Words>
  <Application>Microsoft Office PowerPoint</Application>
  <PresentationFormat>Breedbeeld</PresentationFormat>
  <Paragraphs>32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Henk v Straaten</dc:creator>
  <cp:lastModifiedBy>Henk v Straaten</cp:lastModifiedBy>
  <cp:revision>8</cp:revision>
  <dcterms:created xsi:type="dcterms:W3CDTF">2016-06-14T14:34:25Z</dcterms:created>
  <dcterms:modified xsi:type="dcterms:W3CDTF">2016-06-14T15:49:36Z</dcterms:modified>
</cp:coreProperties>
</file>